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2" r:id="rId11"/>
    <p:sldId id="261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D1A78-BA71-4298-B4D8-2DFB62BA05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6347B9-809E-4DC3-846C-37D6F449D17F}">
      <dgm:prSet/>
      <dgm:spPr/>
      <dgm:t>
        <a:bodyPr/>
        <a:lstStyle/>
        <a:p>
          <a:r>
            <a:rPr lang="en-US"/>
            <a:t>What is an Unquoted Service Path?</a:t>
          </a:r>
        </a:p>
      </dgm:t>
    </dgm:pt>
    <dgm:pt modelId="{31EE5A60-94F2-49C3-9A2C-A414C4D40C9B}" type="parTrans" cxnId="{AE718218-B264-4159-A707-EED805F25E13}">
      <dgm:prSet/>
      <dgm:spPr/>
      <dgm:t>
        <a:bodyPr/>
        <a:lstStyle/>
        <a:p>
          <a:endParaRPr lang="en-US"/>
        </a:p>
      </dgm:t>
    </dgm:pt>
    <dgm:pt modelId="{6E6FB5D2-7805-48A9-9059-8B5B08B7FEAB}" type="sibTrans" cxnId="{AE718218-B264-4159-A707-EED805F25E13}">
      <dgm:prSet/>
      <dgm:spPr/>
      <dgm:t>
        <a:bodyPr/>
        <a:lstStyle/>
        <a:p>
          <a:endParaRPr lang="en-US"/>
        </a:p>
      </dgm:t>
    </dgm:pt>
    <dgm:pt modelId="{363D0014-703C-4710-BCD5-89180757B8B3}">
      <dgm:prSet/>
      <dgm:spPr/>
      <dgm:t>
        <a:bodyPr/>
        <a:lstStyle/>
        <a:p>
          <a:r>
            <a:rPr lang="en-US"/>
            <a:t>Why are Unquoted Service Paths dangerous?</a:t>
          </a:r>
        </a:p>
      </dgm:t>
    </dgm:pt>
    <dgm:pt modelId="{015257C3-4B81-4B34-A2D0-A09437C9796B}" type="parTrans" cxnId="{8B0D8984-0C7C-4E82-9762-ECFF2D578406}">
      <dgm:prSet/>
      <dgm:spPr/>
      <dgm:t>
        <a:bodyPr/>
        <a:lstStyle/>
        <a:p>
          <a:endParaRPr lang="en-US"/>
        </a:p>
      </dgm:t>
    </dgm:pt>
    <dgm:pt modelId="{776C1C7D-A539-423D-9F1E-C119A5B1FF69}" type="sibTrans" cxnId="{8B0D8984-0C7C-4E82-9762-ECFF2D578406}">
      <dgm:prSet/>
      <dgm:spPr/>
      <dgm:t>
        <a:bodyPr/>
        <a:lstStyle/>
        <a:p>
          <a:endParaRPr lang="en-US"/>
        </a:p>
      </dgm:t>
    </dgm:pt>
    <dgm:pt modelId="{82098E6C-D04F-4C5C-A6FC-AD2B68579048}">
      <dgm:prSet/>
      <dgm:spPr/>
      <dgm:t>
        <a:bodyPr/>
        <a:lstStyle/>
        <a:p>
          <a:r>
            <a:rPr lang="en-US"/>
            <a:t>How do you find Unquoted Service Paths?</a:t>
          </a:r>
        </a:p>
      </dgm:t>
    </dgm:pt>
    <dgm:pt modelId="{7D9E8857-188A-4105-A02D-F746C0621A04}" type="parTrans" cxnId="{AE0C36A4-8687-43E0-95CF-E1627F07DFC4}">
      <dgm:prSet/>
      <dgm:spPr/>
      <dgm:t>
        <a:bodyPr/>
        <a:lstStyle/>
        <a:p>
          <a:endParaRPr lang="en-US"/>
        </a:p>
      </dgm:t>
    </dgm:pt>
    <dgm:pt modelId="{FD3B6AE9-ED37-47C1-B1E8-5D66451A4079}" type="sibTrans" cxnId="{AE0C36A4-8687-43E0-95CF-E1627F07DFC4}">
      <dgm:prSet/>
      <dgm:spPr/>
      <dgm:t>
        <a:bodyPr/>
        <a:lstStyle/>
        <a:p>
          <a:endParaRPr lang="en-US"/>
        </a:p>
      </dgm:t>
    </dgm:pt>
    <dgm:pt modelId="{376528D2-ABC0-4A09-9982-96A67A10CC59}">
      <dgm:prSet/>
      <dgm:spPr/>
      <dgm:t>
        <a:bodyPr/>
        <a:lstStyle/>
        <a:p>
          <a:r>
            <a:rPr lang="en-US"/>
            <a:t>How do you remediate Unquoted Service Path vulnerabilities?</a:t>
          </a:r>
        </a:p>
      </dgm:t>
    </dgm:pt>
    <dgm:pt modelId="{76C14B8F-D776-463C-8225-7A1DE7CE9A20}" type="parTrans" cxnId="{BC0A1144-838D-4685-9C95-0CD57CA3948D}">
      <dgm:prSet/>
      <dgm:spPr/>
      <dgm:t>
        <a:bodyPr/>
        <a:lstStyle/>
        <a:p>
          <a:endParaRPr lang="en-US"/>
        </a:p>
      </dgm:t>
    </dgm:pt>
    <dgm:pt modelId="{1FA80B72-C041-4CA1-ADA6-AB28D57D199B}" type="sibTrans" cxnId="{BC0A1144-838D-4685-9C95-0CD57CA3948D}">
      <dgm:prSet/>
      <dgm:spPr/>
      <dgm:t>
        <a:bodyPr/>
        <a:lstStyle/>
        <a:p>
          <a:endParaRPr lang="en-US"/>
        </a:p>
      </dgm:t>
    </dgm:pt>
    <dgm:pt modelId="{9FB44263-D269-4ED4-9014-39CA9D656947}" type="pres">
      <dgm:prSet presAssocID="{09CD1A78-BA71-4298-B4D8-2DFB62BA0545}" presName="outerComposite" presStyleCnt="0">
        <dgm:presLayoutVars>
          <dgm:chMax val="5"/>
          <dgm:dir/>
          <dgm:resizeHandles val="exact"/>
        </dgm:presLayoutVars>
      </dgm:prSet>
      <dgm:spPr/>
    </dgm:pt>
    <dgm:pt modelId="{9397F3E5-818F-469A-B883-9AA0625C4BE3}" type="pres">
      <dgm:prSet presAssocID="{09CD1A78-BA71-4298-B4D8-2DFB62BA0545}" presName="dummyMaxCanvas" presStyleCnt="0">
        <dgm:presLayoutVars/>
      </dgm:prSet>
      <dgm:spPr/>
    </dgm:pt>
    <dgm:pt modelId="{9BB05080-99B3-4916-BBD8-92B1A0826A5A}" type="pres">
      <dgm:prSet presAssocID="{09CD1A78-BA71-4298-B4D8-2DFB62BA0545}" presName="FourNodes_1" presStyleLbl="node1" presStyleIdx="0" presStyleCnt="4">
        <dgm:presLayoutVars>
          <dgm:bulletEnabled val="1"/>
        </dgm:presLayoutVars>
      </dgm:prSet>
      <dgm:spPr/>
    </dgm:pt>
    <dgm:pt modelId="{6AC065B0-072F-4BA0-9FE6-86417FE47E9F}" type="pres">
      <dgm:prSet presAssocID="{09CD1A78-BA71-4298-B4D8-2DFB62BA0545}" presName="FourNodes_2" presStyleLbl="node1" presStyleIdx="1" presStyleCnt="4">
        <dgm:presLayoutVars>
          <dgm:bulletEnabled val="1"/>
        </dgm:presLayoutVars>
      </dgm:prSet>
      <dgm:spPr/>
    </dgm:pt>
    <dgm:pt modelId="{042140FA-BCD5-4FE7-A3AF-F93535E3AFAB}" type="pres">
      <dgm:prSet presAssocID="{09CD1A78-BA71-4298-B4D8-2DFB62BA0545}" presName="FourNodes_3" presStyleLbl="node1" presStyleIdx="2" presStyleCnt="4">
        <dgm:presLayoutVars>
          <dgm:bulletEnabled val="1"/>
        </dgm:presLayoutVars>
      </dgm:prSet>
      <dgm:spPr/>
    </dgm:pt>
    <dgm:pt modelId="{3F8F44B0-6B73-4718-8B65-56601C2A3A97}" type="pres">
      <dgm:prSet presAssocID="{09CD1A78-BA71-4298-B4D8-2DFB62BA0545}" presName="FourNodes_4" presStyleLbl="node1" presStyleIdx="3" presStyleCnt="4">
        <dgm:presLayoutVars>
          <dgm:bulletEnabled val="1"/>
        </dgm:presLayoutVars>
      </dgm:prSet>
      <dgm:spPr/>
    </dgm:pt>
    <dgm:pt modelId="{F1D716A9-52CE-4DC8-A32B-A5CDBB513360}" type="pres">
      <dgm:prSet presAssocID="{09CD1A78-BA71-4298-B4D8-2DFB62BA0545}" presName="FourConn_1-2" presStyleLbl="fgAccFollowNode1" presStyleIdx="0" presStyleCnt="3">
        <dgm:presLayoutVars>
          <dgm:bulletEnabled val="1"/>
        </dgm:presLayoutVars>
      </dgm:prSet>
      <dgm:spPr/>
    </dgm:pt>
    <dgm:pt modelId="{92DB19BF-8605-4A6B-B5E6-FA11FDA6043C}" type="pres">
      <dgm:prSet presAssocID="{09CD1A78-BA71-4298-B4D8-2DFB62BA0545}" presName="FourConn_2-3" presStyleLbl="fgAccFollowNode1" presStyleIdx="1" presStyleCnt="3">
        <dgm:presLayoutVars>
          <dgm:bulletEnabled val="1"/>
        </dgm:presLayoutVars>
      </dgm:prSet>
      <dgm:spPr/>
    </dgm:pt>
    <dgm:pt modelId="{574EFBF9-6C9C-45CC-AA2E-0F4F77D7FBFA}" type="pres">
      <dgm:prSet presAssocID="{09CD1A78-BA71-4298-B4D8-2DFB62BA0545}" presName="FourConn_3-4" presStyleLbl="fgAccFollowNode1" presStyleIdx="2" presStyleCnt="3">
        <dgm:presLayoutVars>
          <dgm:bulletEnabled val="1"/>
        </dgm:presLayoutVars>
      </dgm:prSet>
      <dgm:spPr/>
    </dgm:pt>
    <dgm:pt modelId="{6AB4A0CB-5937-4CCC-B74A-C35F38730CBA}" type="pres">
      <dgm:prSet presAssocID="{09CD1A78-BA71-4298-B4D8-2DFB62BA0545}" presName="FourNodes_1_text" presStyleLbl="node1" presStyleIdx="3" presStyleCnt="4">
        <dgm:presLayoutVars>
          <dgm:bulletEnabled val="1"/>
        </dgm:presLayoutVars>
      </dgm:prSet>
      <dgm:spPr/>
    </dgm:pt>
    <dgm:pt modelId="{4DC08285-8469-4188-AF7E-CB05A13F65F0}" type="pres">
      <dgm:prSet presAssocID="{09CD1A78-BA71-4298-B4D8-2DFB62BA0545}" presName="FourNodes_2_text" presStyleLbl="node1" presStyleIdx="3" presStyleCnt="4">
        <dgm:presLayoutVars>
          <dgm:bulletEnabled val="1"/>
        </dgm:presLayoutVars>
      </dgm:prSet>
      <dgm:spPr/>
    </dgm:pt>
    <dgm:pt modelId="{45247C25-FDA8-4753-8467-EF698AA70036}" type="pres">
      <dgm:prSet presAssocID="{09CD1A78-BA71-4298-B4D8-2DFB62BA0545}" presName="FourNodes_3_text" presStyleLbl="node1" presStyleIdx="3" presStyleCnt="4">
        <dgm:presLayoutVars>
          <dgm:bulletEnabled val="1"/>
        </dgm:presLayoutVars>
      </dgm:prSet>
      <dgm:spPr/>
    </dgm:pt>
    <dgm:pt modelId="{88612F36-BEDA-4CBB-A3F6-2B2C5DB2A25C}" type="pres">
      <dgm:prSet presAssocID="{09CD1A78-BA71-4298-B4D8-2DFB62BA054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E718218-B264-4159-A707-EED805F25E13}" srcId="{09CD1A78-BA71-4298-B4D8-2DFB62BA0545}" destId="{176347B9-809E-4DC3-846C-37D6F449D17F}" srcOrd="0" destOrd="0" parTransId="{31EE5A60-94F2-49C3-9A2C-A414C4D40C9B}" sibTransId="{6E6FB5D2-7805-48A9-9059-8B5B08B7FEAB}"/>
    <dgm:cxn modelId="{46F18C1B-9CBC-4715-8B9A-38A6BDAF5DAD}" type="presOf" srcId="{363D0014-703C-4710-BCD5-89180757B8B3}" destId="{6AC065B0-072F-4BA0-9FE6-86417FE47E9F}" srcOrd="0" destOrd="0" presId="urn:microsoft.com/office/officeart/2005/8/layout/vProcess5"/>
    <dgm:cxn modelId="{3942353B-C532-45E4-8348-69D29C908342}" type="presOf" srcId="{363D0014-703C-4710-BCD5-89180757B8B3}" destId="{4DC08285-8469-4188-AF7E-CB05A13F65F0}" srcOrd="1" destOrd="0" presId="urn:microsoft.com/office/officeart/2005/8/layout/vProcess5"/>
    <dgm:cxn modelId="{5E6C233E-C5AD-4B18-B840-51DB40E61E13}" type="presOf" srcId="{376528D2-ABC0-4A09-9982-96A67A10CC59}" destId="{3F8F44B0-6B73-4718-8B65-56601C2A3A97}" srcOrd="0" destOrd="0" presId="urn:microsoft.com/office/officeart/2005/8/layout/vProcess5"/>
    <dgm:cxn modelId="{BC0A1144-838D-4685-9C95-0CD57CA3948D}" srcId="{09CD1A78-BA71-4298-B4D8-2DFB62BA0545}" destId="{376528D2-ABC0-4A09-9982-96A67A10CC59}" srcOrd="3" destOrd="0" parTransId="{76C14B8F-D776-463C-8225-7A1DE7CE9A20}" sibTransId="{1FA80B72-C041-4CA1-ADA6-AB28D57D199B}"/>
    <dgm:cxn modelId="{C2FC9B66-5FDF-49F4-907F-318663E1EF49}" type="presOf" srcId="{176347B9-809E-4DC3-846C-37D6F449D17F}" destId="{9BB05080-99B3-4916-BBD8-92B1A0826A5A}" srcOrd="0" destOrd="0" presId="urn:microsoft.com/office/officeart/2005/8/layout/vProcess5"/>
    <dgm:cxn modelId="{E1E9F14B-5795-4463-A77D-300BA98CF53A}" type="presOf" srcId="{FD3B6AE9-ED37-47C1-B1E8-5D66451A4079}" destId="{574EFBF9-6C9C-45CC-AA2E-0F4F77D7FBFA}" srcOrd="0" destOrd="0" presId="urn:microsoft.com/office/officeart/2005/8/layout/vProcess5"/>
    <dgm:cxn modelId="{4FEAE66D-EC9D-4D94-A166-1CE24DDAD09A}" type="presOf" srcId="{376528D2-ABC0-4A09-9982-96A67A10CC59}" destId="{88612F36-BEDA-4CBB-A3F6-2B2C5DB2A25C}" srcOrd="1" destOrd="0" presId="urn:microsoft.com/office/officeart/2005/8/layout/vProcess5"/>
    <dgm:cxn modelId="{2E372A77-964C-4BB7-BA30-58F3ECEFA697}" type="presOf" srcId="{6E6FB5D2-7805-48A9-9059-8B5B08B7FEAB}" destId="{F1D716A9-52CE-4DC8-A32B-A5CDBB513360}" srcOrd="0" destOrd="0" presId="urn:microsoft.com/office/officeart/2005/8/layout/vProcess5"/>
    <dgm:cxn modelId="{0BE7FD80-0667-4428-BDEE-AA1196C762B8}" type="presOf" srcId="{82098E6C-D04F-4C5C-A6FC-AD2B68579048}" destId="{45247C25-FDA8-4753-8467-EF698AA70036}" srcOrd="1" destOrd="0" presId="urn:microsoft.com/office/officeart/2005/8/layout/vProcess5"/>
    <dgm:cxn modelId="{32CC2281-9F55-4A84-A306-6C482B8E83A9}" type="presOf" srcId="{176347B9-809E-4DC3-846C-37D6F449D17F}" destId="{6AB4A0CB-5937-4CCC-B74A-C35F38730CBA}" srcOrd="1" destOrd="0" presId="urn:microsoft.com/office/officeart/2005/8/layout/vProcess5"/>
    <dgm:cxn modelId="{8B0D8984-0C7C-4E82-9762-ECFF2D578406}" srcId="{09CD1A78-BA71-4298-B4D8-2DFB62BA0545}" destId="{363D0014-703C-4710-BCD5-89180757B8B3}" srcOrd="1" destOrd="0" parTransId="{015257C3-4B81-4B34-A2D0-A09437C9796B}" sibTransId="{776C1C7D-A539-423D-9F1E-C119A5B1FF69}"/>
    <dgm:cxn modelId="{AE0C36A4-8687-43E0-95CF-E1627F07DFC4}" srcId="{09CD1A78-BA71-4298-B4D8-2DFB62BA0545}" destId="{82098E6C-D04F-4C5C-A6FC-AD2B68579048}" srcOrd="2" destOrd="0" parTransId="{7D9E8857-188A-4105-A02D-F746C0621A04}" sibTransId="{FD3B6AE9-ED37-47C1-B1E8-5D66451A4079}"/>
    <dgm:cxn modelId="{7BFEA3D4-5A1E-4DCC-98A8-278B5E558846}" type="presOf" srcId="{09CD1A78-BA71-4298-B4D8-2DFB62BA0545}" destId="{9FB44263-D269-4ED4-9014-39CA9D656947}" srcOrd="0" destOrd="0" presId="urn:microsoft.com/office/officeart/2005/8/layout/vProcess5"/>
    <dgm:cxn modelId="{C338F4F5-184A-4FDB-97EA-0B9DCF162BE2}" type="presOf" srcId="{776C1C7D-A539-423D-9F1E-C119A5B1FF69}" destId="{92DB19BF-8605-4A6B-B5E6-FA11FDA6043C}" srcOrd="0" destOrd="0" presId="urn:microsoft.com/office/officeart/2005/8/layout/vProcess5"/>
    <dgm:cxn modelId="{054258F7-B316-4702-9657-68DD1CAEF105}" type="presOf" srcId="{82098E6C-D04F-4C5C-A6FC-AD2B68579048}" destId="{042140FA-BCD5-4FE7-A3AF-F93535E3AFAB}" srcOrd="0" destOrd="0" presId="urn:microsoft.com/office/officeart/2005/8/layout/vProcess5"/>
    <dgm:cxn modelId="{C11C2A13-8CEC-4942-B115-EF9F032DC07D}" type="presParOf" srcId="{9FB44263-D269-4ED4-9014-39CA9D656947}" destId="{9397F3E5-818F-469A-B883-9AA0625C4BE3}" srcOrd="0" destOrd="0" presId="urn:microsoft.com/office/officeart/2005/8/layout/vProcess5"/>
    <dgm:cxn modelId="{16474F62-36D8-43EF-AE71-3D79DB1B5B5F}" type="presParOf" srcId="{9FB44263-D269-4ED4-9014-39CA9D656947}" destId="{9BB05080-99B3-4916-BBD8-92B1A0826A5A}" srcOrd="1" destOrd="0" presId="urn:microsoft.com/office/officeart/2005/8/layout/vProcess5"/>
    <dgm:cxn modelId="{BA53BD3C-8449-4C19-BF46-8D48BE2B31C2}" type="presParOf" srcId="{9FB44263-D269-4ED4-9014-39CA9D656947}" destId="{6AC065B0-072F-4BA0-9FE6-86417FE47E9F}" srcOrd="2" destOrd="0" presId="urn:microsoft.com/office/officeart/2005/8/layout/vProcess5"/>
    <dgm:cxn modelId="{F767563E-F566-443F-B350-C9181FB0B8D0}" type="presParOf" srcId="{9FB44263-D269-4ED4-9014-39CA9D656947}" destId="{042140FA-BCD5-4FE7-A3AF-F93535E3AFAB}" srcOrd="3" destOrd="0" presId="urn:microsoft.com/office/officeart/2005/8/layout/vProcess5"/>
    <dgm:cxn modelId="{A8C3B5D2-BF8A-4652-9C93-E80F73E69D68}" type="presParOf" srcId="{9FB44263-D269-4ED4-9014-39CA9D656947}" destId="{3F8F44B0-6B73-4718-8B65-56601C2A3A97}" srcOrd="4" destOrd="0" presId="urn:microsoft.com/office/officeart/2005/8/layout/vProcess5"/>
    <dgm:cxn modelId="{1058F918-D385-47CC-B87F-9F6FD6313B99}" type="presParOf" srcId="{9FB44263-D269-4ED4-9014-39CA9D656947}" destId="{F1D716A9-52CE-4DC8-A32B-A5CDBB513360}" srcOrd="5" destOrd="0" presId="urn:microsoft.com/office/officeart/2005/8/layout/vProcess5"/>
    <dgm:cxn modelId="{5C8D267E-BB98-4C4E-8885-9FFD687B81B1}" type="presParOf" srcId="{9FB44263-D269-4ED4-9014-39CA9D656947}" destId="{92DB19BF-8605-4A6B-B5E6-FA11FDA6043C}" srcOrd="6" destOrd="0" presId="urn:microsoft.com/office/officeart/2005/8/layout/vProcess5"/>
    <dgm:cxn modelId="{446AF107-ED74-473A-B9CF-41A478DA0E3E}" type="presParOf" srcId="{9FB44263-D269-4ED4-9014-39CA9D656947}" destId="{574EFBF9-6C9C-45CC-AA2E-0F4F77D7FBFA}" srcOrd="7" destOrd="0" presId="urn:microsoft.com/office/officeart/2005/8/layout/vProcess5"/>
    <dgm:cxn modelId="{EF2B1678-7B24-4E3B-8863-B19BA46CCA98}" type="presParOf" srcId="{9FB44263-D269-4ED4-9014-39CA9D656947}" destId="{6AB4A0CB-5937-4CCC-B74A-C35F38730CBA}" srcOrd="8" destOrd="0" presId="urn:microsoft.com/office/officeart/2005/8/layout/vProcess5"/>
    <dgm:cxn modelId="{CA47B3D0-8262-49F5-B100-8A1F79C01EFD}" type="presParOf" srcId="{9FB44263-D269-4ED4-9014-39CA9D656947}" destId="{4DC08285-8469-4188-AF7E-CB05A13F65F0}" srcOrd="9" destOrd="0" presId="urn:microsoft.com/office/officeart/2005/8/layout/vProcess5"/>
    <dgm:cxn modelId="{CD66DEFB-FA44-4A4F-AF4D-6948E30C03D1}" type="presParOf" srcId="{9FB44263-D269-4ED4-9014-39CA9D656947}" destId="{45247C25-FDA8-4753-8467-EF698AA70036}" srcOrd="10" destOrd="0" presId="urn:microsoft.com/office/officeart/2005/8/layout/vProcess5"/>
    <dgm:cxn modelId="{59BE9353-6CF6-4F82-BE3D-E329E82A174E}" type="presParOf" srcId="{9FB44263-D269-4ED4-9014-39CA9D656947}" destId="{88612F36-BEDA-4CBB-A3F6-2B2C5DB2A25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98B28-A8CC-45FE-BAB5-B823EE0ADAB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4FE1EE-4644-4442-8831-0C0354EE3C4A}">
      <dgm:prSet/>
      <dgm:spPr/>
      <dgm:t>
        <a:bodyPr/>
        <a:lstStyle/>
        <a:p>
          <a:r>
            <a:rPr lang="en-US"/>
            <a:t>Privilege Escalation</a:t>
          </a:r>
        </a:p>
      </dgm:t>
    </dgm:pt>
    <dgm:pt modelId="{390B9352-A56D-45F3-AB3E-1E4754D29D46}" type="parTrans" cxnId="{0ACBE098-C021-45ED-87FF-DC477BF5CE92}">
      <dgm:prSet/>
      <dgm:spPr/>
      <dgm:t>
        <a:bodyPr/>
        <a:lstStyle/>
        <a:p>
          <a:endParaRPr lang="en-US"/>
        </a:p>
      </dgm:t>
    </dgm:pt>
    <dgm:pt modelId="{0BB4A286-5DD5-4503-B06E-BF7B730E4692}" type="sibTrans" cxnId="{0ACBE098-C021-45ED-87FF-DC477BF5CE92}">
      <dgm:prSet/>
      <dgm:spPr/>
      <dgm:t>
        <a:bodyPr/>
        <a:lstStyle/>
        <a:p>
          <a:endParaRPr lang="en-US"/>
        </a:p>
      </dgm:t>
    </dgm:pt>
    <dgm:pt modelId="{94D24A7E-7527-4DE0-B805-5AA6661C7F64}">
      <dgm:prSet/>
      <dgm:spPr/>
      <dgm:t>
        <a:bodyPr/>
        <a:lstStyle/>
        <a:p>
          <a:r>
            <a:rPr lang="en-US"/>
            <a:t>Ransomware</a:t>
          </a:r>
        </a:p>
      </dgm:t>
    </dgm:pt>
    <dgm:pt modelId="{A64DEE80-8671-4DB8-8995-7DD0B3AABBEB}" type="parTrans" cxnId="{CE31CA72-7D1C-496E-8506-3AAFB76F6F18}">
      <dgm:prSet/>
      <dgm:spPr/>
      <dgm:t>
        <a:bodyPr/>
        <a:lstStyle/>
        <a:p>
          <a:endParaRPr lang="en-US"/>
        </a:p>
      </dgm:t>
    </dgm:pt>
    <dgm:pt modelId="{EB73C492-8C87-4B3D-BC58-57174014272A}" type="sibTrans" cxnId="{CE31CA72-7D1C-496E-8506-3AAFB76F6F18}">
      <dgm:prSet/>
      <dgm:spPr/>
      <dgm:t>
        <a:bodyPr/>
        <a:lstStyle/>
        <a:p>
          <a:endParaRPr lang="en-US"/>
        </a:p>
      </dgm:t>
    </dgm:pt>
    <dgm:pt modelId="{EADFAC4B-9F50-4AA9-BA81-5A72D6E29009}">
      <dgm:prSet/>
      <dgm:spPr/>
      <dgm:t>
        <a:bodyPr/>
        <a:lstStyle/>
        <a:p>
          <a:r>
            <a:rPr lang="en-US"/>
            <a:t>Malware</a:t>
          </a:r>
        </a:p>
      </dgm:t>
    </dgm:pt>
    <dgm:pt modelId="{0A260761-92FB-43C5-BBF4-E1CC3D219521}" type="parTrans" cxnId="{06BD0413-435E-4976-98BF-097E8C8513BF}">
      <dgm:prSet/>
      <dgm:spPr/>
      <dgm:t>
        <a:bodyPr/>
        <a:lstStyle/>
        <a:p>
          <a:endParaRPr lang="en-US"/>
        </a:p>
      </dgm:t>
    </dgm:pt>
    <dgm:pt modelId="{2FA89B98-F76A-42CA-BA0A-A27D03BAE4FF}" type="sibTrans" cxnId="{06BD0413-435E-4976-98BF-097E8C8513BF}">
      <dgm:prSet/>
      <dgm:spPr/>
      <dgm:t>
        <a:bodyPr/>
        <a:lstStyle/>
        <a:p>
          <a:endParaRPr lang="en-US"/>
        </a:p>
      </dgm:t>
    </dgm:pt>
    <dgm:pt modelId="{5FA2BBA7-0257-41E4-9822-9E40AEF631DA}">
      <dgm:prSet/>
      <dgm:spPr/>
      <dgm:t>
        <a:bodyPr/>
        <a:lstStyle/>
        <a:p>
          <a:r>
            <a:rPr lang="en-US"/>
            <a:t>Reverse Shells</a:t>
          </a:r>
        </a:p>
      </dgm:t>
    </dgm:pt>
    <dgm:pt modelId="{B1156EEE-9F00-41A3-9AAE-3FFF10BC20EC}" type="parTrans" cxnId="{CFB2CE76-A688-45D7-8C3A-71B44F51FDF6}">
      <dgm:prSet/>
      <dgm:spPr/>
      <dgm:t>
        <a:bodyPr/>
        <a:lstStyle/>
        <a:p>
          <a:endParaRPr lang="en-US"/>
        </a:p>
      </dgm:t>
    </dgm:pt>
    <dgm:pt modelId="{E1048188-3609-4D16-B662-E3C7A54776EC}" type="sibTrans" cxnId="{CFB2CE76-A688-45D7-8C3A-71B44F51FDF6}">
      <dgm:prSet/>
      <dgm:spPr/>
      <dgm:t>
        <a:bodyPr/>
        <a:lstStyle/>
        <a:p>
          <a:endParaRPr lang="en-US"/>
        </a:p>
      </dgm:t>
    </dgm:pt>
    <dgm:pt modelId="{2C8F36FC-3133-4AEA-B39F-DCD3B89CFA32}" type="pres">
      <dgm:prSet presAssocID="{41098B28-A8CC-45FE-BAB5-B823EE0ADAB9}" presName="linear" presStyleCnt="0">
        <dgm:presLayoutVars>
          <dgm:dir/>
          <dgm:animLvl val="lvl"/>
          <dgm:resizeHandles val="exact"/>
        </dgm:presLayoutVars>
      </dgm:prSet>
      <dgm:spPr/>
    </dgm:pt>
    <dgm:pt modelId="{AFA4A4DD-55F5-444A-8789-0FFDAA0D4C89}" type="pres">
      <dgm:prSet presAssocID="{724FE1EE-4644-4442-8831-0C0354EE3C4A}" presName="parentLin" presStyleCnt="0"/>
      <dgm:spPr/>
    </dgm:pt>
    <dgm:pt modelId="{4AD3964C-970C-4239-8675-4ED3338A4D6E}" type="pres">
      <dgm:prSet presAssocID="{724FE1EE-4644-4442-8831-0C0354EE3C4A}" presName="parentLeftMargin" presStyleLbl="node1" presStyleIdx="0" presStyleCnt="4"/>
      <dgm:spPr/>
    </dgm:pt>
    <dgm:pt modelId="{BA5AB091-B4CC-43FA-A780-CE6BD14AB052}" type="pres">
      <dgm:prSet presAssocID="{724FE1EE-4644-4442-8831-0C0354EE3C4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16994E-D83C-40C3-B7DE-358D4E14A77C}" type="pres">
      <dgm:prSet presAssocID="{724FE1EE-4644-4442-8831-0C0354EE3C4A}" presName="negativeSpace" presStyleCnt="0"/>
      <dgm:spPr/>
    </dgm:pt>
    <dgm:pt modelId="{68043CA9-6575-4ACC-8313-E3EDAAD3B845}" type="pres">
      <dgm:prSet presAssocID="{724FE1EE-4644-4442-8831-0C0354EE3C4A}" presName="childText" presStyleLbl="conFgAcc1" presStyleIdx="0" presStyleCnt="4">
        <dgm:presLayoutVars>
          <dgm:bulletEnabled val="1"/>
        </dgm:presLayoutVars>
      </dgm:prSet>
      <dgm:spPr/>
    </dgm:pt>
    <dgm:pt modelId="{5321E357-AD5E-4A81-A1F2-323A5CFB3735}" type="pres">
      <dgm:prSet presAssocID="{0BB4A286-5DD5-4503-B06E-BF7B730E4692}" presName="spaceBetweenRectangles" presStyleCnt="0"/>
      <dgm:spPr/>
    </dgm:pt>
    <dgm:pt modelId="{51712EA1-8C05-4A6B-8D90-E8297B55779C}" type="pres">
      <dgm:prSet presAssocID="{94D24A7E-7527-4DE0-B805-5AA6661C7F64}" presName="parentLin" presStyleCnt="0"/>
      <dgm:spPr/>
    </dgm:pt>
    <dgm:pt modelId="{BCB0E5A5-0AED-4870-B1F5-E5D46D1747CE}" type="pres">
      <dgm:prSet presAssocID="{94D24A7E-7527-4DE0-B805-5AA6661C7F64}" presName="parentLeftMargin" presStyleLbl="node1" presStyleIdx="0" presStyleCnt="4"/>
      <dgm:spPr/>
    </dgm:pt>
    <dgm:pt modelId="{EEC82318-0DE1-4037-AF87-08C98801CE44}" type="pres">
      <dgm:prSet presAssocID="{94D24A7E-7527-4DE0-B805-5AA6661C7F6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DCCCFE-D066-48F6-ACEE-0EBFD39FC879}" type="pres">
      <dgm:prSet presAssocID="{94D24A7E-7527-4DE0-B805-5AA6661C7F64}" presName="negativeSpace" presStyleCnt="0"/>
      <dgm:spPr/>
    </dgm:pt>
    <dgm:pt modelId="{AB1E5653-6DBE-4133-A14D-B21C8380D872}" type="pres">
      <dgm:prSet presAssocID="{94D24A7E-7527-4DE0-B805-5AA6661C7F64}" presName="childText" presStyleLbl="conFgAcc1" presStyleIdx="1" presStyleCnt="4">
        <dgm:presLayoutVars>
          <dgm:bulletEnabled val="1"/>
        </dgm:presLayoutVars>
      </dgm:prSet>
      <dgm:spPr/>
    </dgm:pt>
    <dgm:pt modelId="{23508EFF-985C-469B-91BB-76D27AAC8381}" type="pres">
      <dgm:prSet presAssocID="{EB73C492-8C87-4B3D-BC58-57174014272A}" presName="spaceBetweenRectangles" presStyleCnt="0"/>
      <dgm:spPr/>
    </dgm:pt>
    <dgm:pt modelId="{FA9FE7F9-8459-40C5-A586-592CB801C9E5}" type="pres">
      <dgm:prSet presAssocID="{EADFAC4B-9F50-4AA9-BA81-5A72D6E29009}" presName="parentLin" presStyleCnt="0"/>
      <dgm:spPr/>
    </dgm:pt>
    <dgm:pt modelId="{B9ACF5A1-650E-45A5-9FDB-A311DC64E5D6}" type="pres">
      <dgm:prSet presAssocID="{EADFAC4B-9F50-4AA9-BA81-5A72D6E29009}" presName="parentLeftMargin" presStyleLbl="node1" presStyleIdx="1" presStyleCnt="4"/>
      <dgm:spPr/>
    </dgm:pt>
    <dgm:pt modelId="{BBD41849-BAC0-4E9D-844A-98CE24AAA050}" type="pres">
      <dgm:prSet presAssocID="{EADFAC4B-9F50-4AA9-BA81-5A72D6E290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1D76CC-85B0-4F92-9C80-8823288C4B21}" type="pres">
      <dgm:prSet presAssocID="{EADFAC4B-9F50-4AA9-BA81-5A72D6E29009}" presName="negativeSpace" presStyleCnt="0"/>
      <dgm:spPr/>
    </dgm:pt>
    <dgm:pt modelId="{A41A4C5F-3C50-4128-808D-D2534ADA0F6C}" type="pres">
      <dgm:prSet presAssocID="{EADFAC4B-9F50-4AA9-BA81-5A72D6E29009}" presName="childText" presStyleLbl="conFgAcc1" presStyleIdx="2" presStyleCnt="4">
        <dgm:presLayoutVars>
          <dgm:bulletEnabled val="1"/>
        </dgm:presLayoutVars>
      </dgm:prSet>
      <dgm:spPr/>
    </dgm:pt>
    <dgm:pt modelId="{CBD3A18C-03F2-4FE7-8EAC-A032BCCDDE4B}" type="pres">
      <dgm:prSet presAssocID="{2FA89B98-F76A-42CA-BA0A-A27D03BAE4FF}" presName="spaceBetweenRectangles" presStyleCnt="0"/>
      <dgm:spPr/>
    </dgm:pt>
    <dgm:pt modelId="{25E5BAF7-F731-4F24-B92D-13B7BB616D9C}" type="pres">
      <dgm:prSet presAssocID="{5FA2BBA7-0257-41E4-9822-9E40AEF631DA}" presName="parentLin" presStyleCnt="0"/>
      <dgm:spPr/>
    </dgm:pt>
    <dgm:pt modelId="{3CD3FA86-D1B6-4BE4-B993-C2CC852EA3A9}" type="pres">
      <dgm:prSet presAssocID="{5FA2BBA7-0257-41E4-9822-9E40AEF631DA}" presName="parentLeftMargin" presStyleLbl="node1" presStyleIdx="2" presStyleCnt="4"/>
      <dgm:spPr/>
    </dgm:pt>
    <dgm:pt modelId="{878DFC4E-A736-4E98-BB69-5E54D115F63D}" type="pres">
      <dgm:prSet presAssocID="{5FA2BBA7-0257-41E4-9822-9E40AEF631D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720FBE1-A891-416D-841C-AF0F44EB6ABE}" type="pres">
      <dgm:prSet presAssocID="{5FA2BBA7-0257-41E4-9822-9E40AEF631DA}" presName="negativeSpace" presStyleCnt="0"/>
      <dgm:spPr/>
    </dgm:pt>
    <dgm:pt modelId="{42D4F7B2-E797-4012-A29D-66AB5949E5DD}" type="pres">
      <dgm:prSet presAssocID="{5FA2BBA7-0257-41E4-9822-9E40AEF631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6BD0413-435E-4976-98BF-097E8C8513BF}" srcId="{41098B28-A8CC-45FE-BAB5-B823EE0ADAB9}" destId="{EADFAC4B-9F50-4AA9-BA81-5A72D6E29009}" srcOrd="2" destOrd="0" parTransId="{0A260761-92FB-43C5-BBF4-E1CC3D219521}" sibTransId="{2FA89B98-F76A-42CA-BA0A-A27D03BAE4FF}"/>
    <dgm:cxn modelId="{C6048816-C5E8-4886-9E69-2EF934C4584C}" type="presOf" srcId="{5FA2BBA7-0257-41E4-9822-9E40AEF631DA}" destId="{878DFC4E-A736-4E98-BB69-5E54D115F63D}" srcOrd="1" destOrd="0" presId="urn:microsoft.com/office/officeart/2005/8/layout/list1"/>
    <dgm:cxn modelId="{29944E30-6170-4766-BA5E-D6FEBE791269}" type="presOf" srcId="{EADFAC4B-9F50-4AA9-BA81-5A72D6E29009}" destId="{B9ACF5A1-650E-45A5-9FDB-A311DC64E5D6}" srcOrd="0" destOrd="0" presId="urn:microsoft.com/office/officeart/2005/8/layout/list1"/>
    <dgm:cxn modelId="{CE31CA72-7D1C-496E-8506-3AAFB76F6F18}" srcId="{41098B28-A8CC-45FE-BAB5-B823EE0ADAB9}" destId="{94D24A7E-7527-4DE0-B805-5AA6661C7F64}" srcOrd="1" destOrd="0" parTransId="{A64DEE80-8671-4DB8-8995-7DD0B3AABBEB}" sibTransId="{EB73C492-8C87-4B3D-BC58-57174014272A}"/>
    <dgm:cxn modelId="{22745653-C82A-4C33-937B-8C91E0990C01}" type="presOf" srcId="{724FE1EE-4644-4442-8831-0C0354EE3C4A}" destId="{BA5AB091-B4CC-43FA-A780-CE6BD14AB052}" srcOrd="1" destOrd="0" presId="urn:microsoft.com/office/officeart/2005/8/layout/list1"/>
    <dgm:cxn modelId="{CFB2CE76-A688-45D7-8C3A-71B44F51FDF6}" srcId="{41098B28-A8CC-45FE-BAB5-B823EE0ADAB9}" destId="{5FA2BBA7-0257-41E4-9822-9E40AEF631DA}" srcOrd="3" destOrd="0" parTransId="{B1156EEE-9F00-41A3-9AAE-3FFF10BC20EC}" sibTransId="{E1048188-3609-4D16-B662-E3C7A54776EC}"/>
    <dgm:cxn modelId="{04E8747A-22CF-4EDC-8A8F-2A36735F4FA3}" type="presOf" srcId="{EADFAC4B-9F50-4AA9-BA81-5A72D6E29009}" destId="{BBD41849-BAC0-4E9D-844A-98CE24AAA050}" srcOrd="1" destOrd="0" presId="urn:microsoft.com/office/officeart/2005/8/layout/list1"/>
    <dgm:cxn modelId="{4D67717C-DD55-4FDD-80D4-CD24FAD469C7}" type="presOf" srcId="{41098B28-A8CC-45FE-BAB5-B823EE0ADAB9}" destId="{2C8F36FC-3133-4AEA-B39F-DCD3B89CFA32}" srcOrd="0" destOrd="0" presId="urn:microsoft.com/office/officeart/2005/8/layout/list1"/>
    <dgm:cxn modelId="{9635FF7C-8386-4AA6-A9C5-0E12870B60B7}" type="presOf" srcId="{94D24A7E-7527-4DE0-B805-5AA6661C7F64}" destId="{BCB0E5A5-0AED-4870-B1F5-E5D46D1747CE}" srcOrd="0" destOrd="0" presId="urn:microsoft.com/office/officeart/2005/8/layout/list1"/>
    <dgm:cxn modelId="{0ACBE098-C021-45ED-87FF-DC477BF5CE92}" srcId="{41098B28-A8CC-45FE-BAB5-B823EE0ADAB9}" destId="{724FE1EE-4644-4442-8831-0C0354EE3C4A}" srcOrd="0" destOrd="0" parTransId="{390B9352-A56D-45F3-AB3E-1E4754D29D46}" sibTransId="{0BB4A286-5DD5-4503-B06E-BF7B730E4692}"/>
    <dgm:cxn modelId="{3B06ADBE-94A2-42CC-904F-0E8D50AFA04E}" type="presOf" srcId="{724FE1EE-4644-4442-8831-0C0354EE3C4A}" destId="{4AD3964C-970C-4239-8675-4ED3338A4D6E}" srcOrd="0" destOrd="0" presId="urn:microsoft.com/office/officeart/2005/8/layout/list1"/>
    <dgm:cxn modelId="{F31CCBCA-79D0-43DB-AE9A-E46B839BA83B}" type="presOf" srcId="{94D24A7E-7527-4DE0-B805-5AA6661C7F64}" destId="{EEC82318-0DE1-4037-AF87-08C98801CE44}" srcOrd="1" destOrd="0" presId="urn:microsoft.com/office/officeart/2005/8/layout/list1"/>
    <dgm:cxn modelId="{4603C1E7-0F6E-4302-8AF6-79310079CEC5}" type="presOf" srcId="{5FA2BBA7-0257-41E4-9822-9E40AEF631DA}" destId="{3CD3FA86-D1B6-4BE4-B993-C2CC852EA3A9}" srcOrd="0" destOrd="0" presId="urn:microsoft.com/office/officeart/2005/8/layout/list1"/>
    <dgm:cxn modelId="{D52431A9-C596-4DE4-9476-AFE177B97BCB}" type="presParOf" srcId="{2C8F36FC-3133-4AEA-B39F-DCD3B89CFA32}" destId="{AFA4A4DD-55F5-444A-8789-0FFDAA0D4C89}" srcOrd="0" destOrd="0" presId="urn:microsoft.com/office/officeart/2005/8/layout/list1"/>
    <dgm:cxn modelId="{B7756BC6-F3D5-458C-A526-34F102F71E87}" type="presParOf" srcId="{AFA4A4DD-55F5-444A-8789-0FFDAA0D4C89}" destId="{4AD3964C-970C-4239-8675-4ED3338A4D6E}" srcOrd="0" destOrd="0" presId="urn:microsoft.com/office/officeart/2005/8/layout/list1"/>
    <dgm:cxn modelId="{5B41C2D3-968D-4BFB-B85A-8096AE290C58}" type="presParOf" srcId="{AFA4A4DD-55F5-444A-8789-0FFDAA0D4C89}" destId="{BA5AB091-B4CC-43FA-A780-CE6BD14AB052}" srcOrd="1" destOrd="0" presId="urn:microsoft.com/office/officeart/2005/8/layout/list1"/>
    <dgm:cxn modelId="{851E88F4-C45C-48FE-8336-5364F969CFA1}" type="presParOf" srcId="{2C8F36FC-3133-4AEA-B39F-DCD3B89CFA32}" destId="{7416994E-D83C-40C3-B7DE-358D4E14A77C}" srcOrd="1" destOrd="0" presId="urn:microsoft.com/office/officeart/2005/8/layout/list1"/>
    <dgm:cxn modelId="{47BB98FB-579C-4FD8-B15C-C9D8FEB875C5}" type="presParOf" srcId="{2C8F36FC-3133-4AEA-B39F-DCD3B89CFA32}" destId="{68043CA9-6575-4ACC-8313-E3EDAAD3B845}" srcOrd="2" destOrd="0" presId="urn:microsoft.com/office/officeart/2005/8/layout/list1"/>
    <dgm:cxn modelId="{C03958E0-B23E-4343-9731-8433B5E1EBAB}" type="presParOf" srcId="{2C8F36FC-3133-4AEA-B39F-DCD3B89CFA32}" destId="{5321E357-AD5E-4A81-A1F2-323A5CFB3735}" srcOrd="3" destOrd="0" presId="urn:microsoft.com/office/officeart/2005/8/layout/list1"/>
    <dgm:cxn modelId="{F69CC0E7-A162-480D-A821-21623DA7287E}" type="presParOf" srcId="{2C8F36FC-3133-4AEA-B39F-DCD3B89CFA32}" destId="{51712EA1-8C05-4A6B-8D90-E8297B55779C}" srcOrd="4" destOrd="0" presId="urn:microsoft.com/office/officeart/2005/8/layout/list1"/>
    <dgm:cxn modelId="{405AADFA-B423-470D-9982-7B93554D4958}" type="presParOf" srcId="{51712EA1-8C05-4A6B-8D90-E8297B55779C}" destId="{BCB0E5A5-0AED-4870-B1F5-E5D46D1747CE}" srcOrd="0" destOrd="0" presId="urn:microsoft.com/office/officeart/2005/8/layout/list1"/>
    <dgm:cxn modelId="{5F816BD5-6BE1-42CA-A281-8A7EB381078B}" type="presParOf" srcId="{51712EA1-8C05-4A6B-8D90-E8297B55779C}" destId="{EEC82318-0DE1-4037-AF87-08C98801CE44}" srcOrd="1" destOrd="0" presId="urn:microsoft.com/office/officeart/2005/8/layout/list1"/>
    <dgm:cxn modelId="{46A7F3AF-093F-46A7-B0B8-F6DEE62E111A}" type="presParOf" srcId="{2C8F36FC-3133-4AEA-B39F-DCD3B89CFA32}" destId="{6EDCCCFE-D066-48F6-ACEE-0EBFD39FC879}" srcOrd="5" destOrd="0" presId="urn:microsoft.com/office/officeart/2005/8/layout/list1"/>
    <dgm:cxn modelId="{A9D6BBA2-F558-4252-8DC2-DAEE9BFAEB6C}" type="presParOf" srcId="{2C8F36FC-3133-4AEA-B39F-DCD3B89CFA32}" destId="{AB1E5653-6DBE-4133-A14D-B21C8380D872}" srcOrd="6" destOrd="0" presId="urn:microsoft.com/office/officeart/2005/8/layout/list1"/>
    <dgm:cxn modelId="{F76A1B2F-6628-4C29-858A-2321D67D382F}" type="presParOf" srcId="{2C8F36FC-3133-4AEA-B39F-DCD3B89CFA32}" destId="{23508EFF-985C-469B-91BB-76D27AAC8381}" srcOrd="7" destOrd="0" presId="urn:microsoft.com/office/officeart/2005/8/layout/list1"/>
    <dgm:cxn modelId="{A2BD61CB-138B-4874-9FB3-B55C3AF0E1AC}" type="presParOf" srcId="{2C8F36FC-3133-4AEA-B39F-DCD3B89CFA32}" destId="{FA9FE7F9-8459-40C5-A586-592CB801C9E5}" srcOrd="8" destOrd="0" presId="urn:microsoft.com/office/officeart/2005/8/layout/list1"/>
    <dgm:cxn modelId="{C8BA0111-A08B-40AC-8248-1BEDD48DE936}" type="presParOf" srcId="{FA9FE7F9-8459-40C5-A586-592CB801C9E5}" destId="{B9ACF5A1-650E-45A5-9FDB-A311DC64E5D6}" srcOrd="0" destOrd="0" presId="urn:microsoft.com/office/officeart/2005/8/layout/list1"/>
    <dgm:cxn modelId="{9A0A32D2-1EF3-4148-BF96-A9CF266D8B6D}" type="presParOf" srcId="{FA9FE7F9-8459-40C5-A586-592CB801C9E5}" destId="{BBD41849-BAC0-4E9D-844A-98CE24AAA050}" srcOrd="1" destOrd="0" presId="urn:microsoft.com/office/officeart/2005/8/layout/list1"/>
    <dgm:cxn modelId="{3759FC0D-FEFF-4C21-B5CA-1D66E72D45AE}" type="presParOf" srcId="{2C8F36FC-3133-4AEA-B39F-DCD3B89CFA32}" destId="{901D76CC-85B0-4F92-9C80-8823288C4B21}" srcOrd="9" destOrd="0" presId="urn:microsoft.com/office/officeart/2005/8/layout/list1"/>
    <dgm:cxn modelId="{F0BDBFF3-D573-41D9-BCDC-218C94031A7E}" type="presParOf" srcId="{2C8F36FC-3133-4AEA-B39F-DCD3B89CFA32}" destId="{A41A4C5F-3C50-4128-808D-D2534ADA0F6C}" srcOrd="10" destOrd="0" presId="urn:microsoft.com/office/officeart/2005/8/layout/list1"/>
    <dgm:cxn modelId="{2A04F531-1867-41F3-8D83-F24CDA84714D}" type="presParOf" srcId="{2C8F36FC-3133-4AEA-B39F-DCD3B89CFA32}" destId="{CBD3A18C-03F2-4FE7-8EAC-A032BCCDDE4B}" srcOrd="11" destOrd="0" presId="urn:microsoft.com/office/officeart/2005/8/layout/list1"/>
    <dgm:cxn modelId="{AA4255B4-84E5-4DF6-9005-EAA3E3DED1A5}" type="presParOf" srcId="{2C8F36FC-3133-4AEA-B39F-DCD3B89CFA32}" destId="{25E5BAF7-F731-4F24-B92D-13B7BB616D9C}" srcOrd="12" destOrd="0" presId="urn:microsoft.com/office/officeart/2005/8/layout/list1"/>
    <dgm:cxn modelId="{9E123569-2ADA-46C6-8353-9731D216E789}" type="presParOf" srcId="{25E5BAF7-F731-4F24-B92D-13B7BB616D9C}" destId="{3CD3FA86-D1B6-4BE4-B993-C2CC852EA3A9}" srcOrd="0" destOrd="0" presId="urn:microsoft.com/office/officeart/2005/8/layout/list1"/>
    <dgm:cxn modelId="{45D83908-C2A8-4455-8634-E2E94355643B}" type="presParOf" srcId="{25E5BAF7-F731-4F24-B92D-13B7BB616D9C}" destId="{878DFC4E-A736-4E98-BB69-5E54D115F63D}" srcOrd="1" destOrd="0" presId="urn:microsoft.com/office/officeart/2005/8/layout/list1"/>
    <dgm:cxn modelId="{6833344E-202C-45DA-97AF-F8D52E7E1315}" type="presParOf" srcId="{2C8F36FC-3133-4AEA-B39F-DCD3B89CFA32}" destId="{A720FBE1-A891-416D-841C-AF0F44EB6ABE}" srcOrd="13" destOrd="0" presId="urn:microsoft.com/office/officeart/2005/8/layout/list1"/>
    <dgm:cxn modelId="{80C9128E-2441-4D10-8AD2-5B4F5AD21F4D}" type="presParOf" srcId="{2C8F36FC-3133-4AEA-B39F-DCD3B89CFA32}" destId="{42D4F7B2-E797-4012-A29D-66AB5949E5D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02E456-A036-4832-81FF-C5EF3648E6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F38720-9891-473E-9798-D0D093C4A8CC}">
      <dgm:prSet/>
      <dgm:spPr/>
      <dgm:t>
        <a:bodyPr/>
        <a:lstStyle/>
        <a:p>
          <a:r>
            <a:rPr lang="en-US"/>
            <a:t>Using Vulnerability Management software such as Rapid7 InsightVM or Nessus.</a:t>
          </a:r>
        </a:p>
      </dgm:t>
    </dgm:pt>
    <dgm:pt modelId="{CD8EDE91-58B9-476C-8B5B-DFABC35502E2}" type="parTrans" cxnId="{8C2AC9F3-2CF5-428B-ACA1-048CB1074593}">
      <dgm:prSet/>
      <dgm:spPr/>
      <dgm:t>
        <a:bodyPr/>
        <a:lstStyle/>
        <a:p>
          <a:endParaRPr lang="en-US"/>
        </a:p>
      </dgm:t>
    </dgm:pt>
    <dgm:pt modelId="{8BE9FB79-FB5B-4E2E-9AC3-77AE8FA8B167}" type="sibTrans" cxnId="{8C2AC9F3-2CF5-428B-ACA1-048CB1074593}">
      <dgm:prSet/>
      <dgm:spPr/>
      <dgm:t>
        <a:bodyPr/>
        <a:lstStyle/>
        <a:p>
          <a:endParaRPr lang="en-US"/>
        </a:p>
      </dgm:t>
    </dgm:pt>
    <dgm:pt modelId="{ED263985-0847-4FA8-B55C-63BFFEE607B6}">
      <dgm:prSet/>
      <dgm:spPr/>
      <dgm:t>
        <a:bodyPr/>
        <a:lstStyle/>
        <a:p>
          <a:r>
            <a:rPr lang="en-US"/>
            <a:t>Manual search using WMIC Service</a:t>
          </a:r>
        </a:p>
      </dgm:t>
    </dgm:pt>
    <dgm:pt modelId="{7A944390-091E-41E6-BCAD-0AB3719E1D90}" type="parTrans" cxnId="{56C29AE0-1430-4A35-B870-B52F31D1413E}">
      <dgm:prSet/>
      <dgm:spPr/>
      <dgm:t>
        <a:bodyPr/>
        <a:lstStyle/>
        <a:p>
          <a:endParaRPr lang="en-US"/>
        </a:p>
      </dgm:t>
    </dgm:pt>
    <dgm:pt modelId="{6B8EA216-6196-472D-846E-9E6E88B94459}" type="sibTrans" cxnId="{56C29AE0-1430-4A35-B870-B52F31D1413E}">
      <dgm:prSet/>
      <dgm:spPr/>
      <dgm:t>
        <a:bodyPr/>
        <a:lstStyle/>
        <a:p>
          <a:endParaRPr lang="en-US"/>
        </a:p>
      </dgm:t>
    </dgm:pt>
    <dgm:pt modelId="{2EF9839F-0D19-4DDA-8F40-EFCA59E225E1}" type="pres">
      <dgm:prSet presAssocID="{B602E456-A036-4832-81FF-C5EF3648E61C}" presName="linear" presStyleCnt="0">
        <dgm:presLayoutVars>
          <dgm:animLvl val="lvl"/>
          <dgm:resizeHandles val="exact"/>
        </dgm:presLayoutVars>
      </dgm:prSet>
      <dgm:spPr/>
    </dgm:pt>
    <dgm:pt modelId="{C798E3CB-45C9-4B1D-A82B-DC1C2A0BBE76}" type="pres">
      <dgm:prSet presAssocID="{0BF38720-9891-473E-9798-D0D093C4A8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FEC9F4-4148-437D-81C0-D05FD41ADEEF}" type="pres">
      <dgm:prSet presAssocID="{8BE9FB79-FB5B-4E2E-9AC3-77AE8FA8B167}" presName="spacer" presStyleCnt="0"/>
      <dgm:spPr/>
    </dgm:pt>
    <dgm:pt modelId="{83C97A61-82EC-408B-9100-7A883DE1175D}" type="pres">
      <dgm:prSet presAssocID="{ED263985-0847-4FA8-B55C-63BFFEE607B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0EDC113-DF8C-414A-B3A7-465E937F9364}" type="presOf" srcId="{ED263985-0847-4FA8-B55C-63BFFEE607B6}" destId="{83C97A61-82EC-408B-9100-7A883DE1175D}" srcOrd="0" destOrd="0" presId="urn:microsoft.com/office/officeart/2005/8/layout/vList2"/>
    <dgm:cxn modelId="{33AA0340-C305-4BFF-8968-48BF7EEEC98B}" type="presOf" srcId="{B602E456-A036-4832-81FF-C5EF3648E61C}" destId="{2EF9839F-0D19-4DDA-8F40-EFCA59E225E1}" srcOrd="0" destOrd="0" presId="urn:microsoft.com/office/officeart/2005/8/layout/vList2"/>
    <dgm:cxn modelId="{77F2F549-D0B1-4B7F-AA9B-6314D93DC11B}" type="presOf" srcId="{0BF38720-9891-473E-9798-D0D093C4A8CC}" destId="{C798E3CB-45C9-4B1D-A82B-DC1C2A0BBE76}" srcOrd="0" destOrd="0" presId="urn:microsoft.com/office/officeart/2005/8/layout/vList2"/>
    <dgm:cxn modelId="{56C29AE0-1430-4A35-B870-B52F31D1413E}" srcId="{B602E456-A036-4832-81FF-C5EF3648E61C}" destId="{ED263985-0847-4FA8-B55C-63BFFEE607B6}" srcOrd="1" destOrd="0" parTransId="{7A944390-091E-41E6-BCAD-0AB3719E1D90}" sibTransId="{6B8EA216-6196-472D-846E-9E6E88B94459}"/>
    <dgm:cxn modelId="{8C2AC9F3-2CF5-428B-ACA1-048CB1074593}" srcId="{B602E456-A036-4832-81FF-C5EF3648E61C}" destId="{0BF38720-9891-473E-9798-D0D093C4A8CC}" srcOrd="0" destOrd="0" parTransId="{CD8EDE91-58B9-476C-8B5B-DFABC35502E2}" sibTransId="{8BE9FB79-FB5B-4E2E-9AC3-77AE8FA8B167}"/>
    <dgm:cxn modelId="{36C3A452-6D26-446F-B941-51A754BA0547}" type="presParOf" srcId="{2EF9839F-0D19-4DDA-8F40-EFCA59E225E1}" destId="{C798E3CB-45C9-4B1D-A82B-DC1C2A0BBE76}" srcOrd="0" destOrd="0" presId="urn:microsoft.com/office/officeart/2005/8/layout/vList2"/>
    <dgm:cxn modelId="{378C2750-75C7-4FBF-B063-EC3716E8A49E}" type="presParOf" srcId="{2EF9839F-0D19-4DDA-8F40-EFCA59E225E1}" destId="{60FEC9F4-4148-437D-81C0-D05FD41ADEEF}" srcOrd="1" destOrd="0" presId="urn:microsoft.com/office/officeart/2005/8/layout/vList2"/>
    <dgm:cxn modelId="{F0AB2FFA-63E5-48F1-9FC6-DD6A6A7F4F7C}" type="presParOf" srcId="{2EF9839F-0D19-4DDA-8F40-EFCA59E225E1}" destId="{83C97A61-82EC-408B-9100-7A883DE1175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88786B-F6FF-4478-8771-926B8F90318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D3C8C7F-BF1B-4A40-AA28-BFC165E0016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1. Check Privileges</a:t>
          </a:r>
        </a:p>
      </dgm:t>
    </dgm:pt>
    <dgm:pt modelId="{450A5876-B18C-4467-8219-B6B2829BCCF6}" type="parTrans" cxnId="{004F7EEE-AE35-4C53-8075-B0A88906FB53}">
      <dgm:prSet/>
      <dgm:spPr/>
      <dgm:t>
        <a:bodyPr/>
        <a:lstStyle/>
        <a:p>
          <a:endParaRPr lang="en-US"/>
        </a:p>
      </dgm:t>
    </dgm:pt>
    <dgm:pt modelId="{779AA236-8360-4735-A6AE-DE7F3ED7DE0F}" type="sibTrans" cxnId="{004F7EEE-AE35-4C53-8075-B0A88906FB53}">
      <dgm:prSet/>
      <dgm:spPr/>
      <dgm:t>
        <a:bodyPr/>
        <a:lstStyle/>
        <a:p>
          <a:endParaRPr lang="en-US"/>
        </a:p>
      </dgm:t>
    </dgm:pt>
    <dgm:pt modelId="{C778D886-B27A-484D-8EF3-01F6A16E17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2. Check for Unquoted Services</a:t>
          </a:r>
        </a:p>
      </dgm:t>
    </dgm:pt>
    <dgm:pt modelId="{168EF3DB-D056-48C6-AEBF-743420453A41}" type="parTrans" cxnId="{6E76B809-9EC7-4D49-8F3E-15191B90513D}">
      <dgm:prSet/>
      <dgm:spPr/>
      <dgm:t>
        <a:bodyPr/>
        <a:lstStyle/>
        <a:p>
          <a:endParaRPr lang="en-US"/>
        </a:p>
      </dgm:t>
    </dgm:pt>
    <dgm:pt modelId="{1D4AB786-7F77-4CD5-941D-7EF59949F73B}" type="sibTrans" cxnId="{6E76B809-9EC7-4D49-8F3E-15191B90513D}">
      <dgm:prSet/>
      <dgm:spPr/>
      <dgm:t>
        <a:bodyPr/>
        <a:lstStyle/>
        <a:p>
          <a:endParaRPr lang="en-US"/>
        </a:p>
      </dgm:t>
    </dgm:pt>
    <dgm:pt modelId="{06C0EE65-C118-4BEE-AEFA-7A29EDB330C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3. Check folder access</a:t>
          </a:r>
        </a:p>
      </dgm:t>
    </dgm:pt>
    <dgm:pt modelId="{AA3EB115-FA7A-4329-B766-AE45267DA87F}" type="parTrans" cxnId="{93B2A84D-9005-48DD-A560-0FCBB4DF9B12}">
      <dgm:prSet/>
      <dgm:spPr/>
      <dgm:t>
        <a:bodyPr/>
        <a:lstStyle/>
        <a:p>
          <a:endParaRPr lang="en-US"/>
        </a:p>
      </dgm:t>
    </dgm:pt>
    <dgm:pt modelId="{9F243E7D-8B56-48B6-BED7-C59510E7A9CB}" type="sibTrans" cxnId="{93B2A84D-9005-48DD-A560-0FCBB4DF9B12}">
      <dgm:prSet/>
      <dgm:spPr/>
      <dgm:t>
        <a:bodyPr/>
        <a:lstStyle/>
        <a:p>
          <a:endParaRPr lang="en-US"/>
        </a:p>
      </dgm:t>
    </dgm:pt>
    <dgm:pt modelId="{DA1B0D66-5EBA-495A-B86C-972E980A81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4. Build payload</a:t>
          </a:r>
        </a:p>
      </dgm:t>
    </dgm:pt>
    <dgm:pt modelId="{CD17FBD5-9D93-4EEC-8CC2-4DAE716ED9B5}" type="parTrans" cxnId="{AC291BB1-BA51-4C4F-B718-AF640E24D561}">
      <dgm:prSet/>
      <dgm:spPr/>
      <dgm:t>
        <a:bodyPr/>
        <a:lstStyle/>
        <a:p>
          <a:endParaRPr lang="en-US"/>
        </a:p>
      </dgm:t>
    </dgm:pt>
    <dgm:pt modelId="{9FD03ABB-DC8E-4F5F-A3BC-F3AA4BDEA044}" type="sibTrans" cxnId="{AC291BB1-BA51-4C4F-B718-AF640E24D561}">
      <dgm:prSet/>
      <dgm:spPr/>
      <dgm:t>
        <a:bodyPr/>
        <a:lstStyle/>
        <a:p>
          <a:endParaRPr lang="en-US"/>
        </a:p>
      </dgm:t>
    </dgm:pt>
    <dgm:pt modelId="{FA8E1CD7-7DE3-4AAB-A004-2DD2183DA19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5. Exploit</a:t>
          </a:r>
        </a:p>
      </dgm:t>
    </dgm:pt>
    <dgm:pt modelId="{2599FC21-064F-46A1-84CD-6E440D575CDE}" type="parTrans" cxnId="{9FEF9CAE-D4C5-4110-9814-9140D711E26F}">
      <dgm:prSet/>
      <dgm:spPr/>
      <dgm:t>
        <a:bodyPr/>
        <a:lstStyle/>
        <a:p>
          <a:endParaRPr lang="en-US"/>
        </a:p>
      </dgm:t>
    </dgm:pt>
    <dgm:pt modelId="{291A4C16-15CC-4D1D-BE55-C0C578B42239}" type="sibTrans" cxnId="{9FEF9CAE-D4C5-4110-9814-9140D711E26F}">
      <dgm:prSet/>
      <dgm:spPr/>
      <dgm:t>
        <a:bodyPr/>
        <a:lstStyle/>
        <a:p>
          <a:endParaRPr lang="en-US"/>
        </a:p>
      </dgm:t>
    </dgm:pt>
    <dgm:pt modelId="{48AA9CEF-07AB-4532-ACBE-86252A53A3C8}" type="pres">
      <dgm:prSet presAssocID="{A888786B-F6FF-4478-8771-926B8F903184}" presName="root" presStyleCnt="0">
        <dgm:presLayoutVars>
          <dgm:dir/>
          <dgm:resizeHandles val="exact"/>
        </dgm:presLayoutVars>
      </dgm:prSet>
      <dgm:spPr/>
    </dgm:pt>
    <dgm:pt modelId="{2EF84A1C-68DB-4564-B3F1-22985B158B7B}" type="pres">
      <dgm:prSet presAssocID="{8D3C8C7F-BF1B-4A40-AA28-BFC165E00169}" presName="compNode" presStyleCnt="0"/>
      <dgm:spPr/>
    </dgm:pt>
    <dgm:pt modelId="{C4A3D4DD-478C-4306-8D5C-8CA1E470F9D4}" type="pres">
      <dgm:prSet presAssocID="{8D3C8C7F-BF1B-4A40-AA28-BFC165E00169}" presName="iconBgRect" presStyleLbl="bgShp" presStyleIdx="0" presStyleCnt="5"/>
      <dgm:spPr/>
    </dgm:pt>
    <dgm:pt modelId="{8DEE377B-4358-4FD4-921E-6446D0E849BB}" type="pres">
      <dgm:prSet presAssocID="{8D3C8C7F-BF1B-4A40-AA28-BFC165E0016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7AD5C93-ADED-4A97-B1D7-4472C0677F9D}" type="pres">
      <dgm:prSet presAssocID="{8D3C8C7F-BF1B-4A40-AA28-BFC165E00169}" presName="spaceRect" presStyleCnt="0"/>
      <dgm:spPr/>
    </dgm:pt>
    <dgm:pt modelId="{0E076A39-594D-4667-9695-13EB58826066}" type="pres">
      <dgm:prSet presAssocID="{8D3C8C7F-BF1B-4A40-AA28-BFC165E00169}" presName="textRect" presStyleLbl="revTx" presStyleIdx="0" presStyleCnt="5">
        <dgm:presLayoutVars>
          <dgm:chMax val="1"/>
          <dgm:chPref val="1"/>
        </dgm:presLayoutVars>
      </dgm:prSet>
      <dgm:spPr/>
    </dgm:pt>
    <dgm:pt modelId="{61D4A065-F022-4467-9C59-98BCE4F573CE}" type="pres">
      <dgm:prSet presAssocID="{779AA236-8360-4735-A6AE-DE7F3ED7DE0F}" presName="sibTrans" presStyleCnt="0"/>
      <dgm:spPr/>
    </dgm:pt>
    <dgm:pt modelId="{6A6C4ADE-8D6B-475F-966C-AE4B19B1F57D}" type="pres">
      <dgm:prSet presAssocID="{C778D886-B27A-484D-8EF3-01F6A16E17A2}" presName="compNode" presStyleCnt="0"/>
      <dgm:spPr/>
    </dgm:pt>
    <dgm:pt modelId="{60F4ABDF-4EBD-41C6-B571-7FF423BA960E}" type="pres">
      <dgm:prSet presAssocID="{C778D886-B27A-484D-8EF3-01F6A16E17A2}" presName="iconBgRect" presStyleLbl="bgShp" presStyleIdx="1" presStyleCnt="5"/>
      <dgm:spPr/>
    </dgm:pt>
    <dgm:pt modelId="{F1A61C05-FB0D-4D05-93A3-37BA63B827A5}" type="pres">
      <dgm:prSet presAssocID="{C778D886-B27A-484D-8EF3-01F6A16E17A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2134A29-54B2-4CBE-89B3-863CC162713F}" type="pres">
      <dgm:prSet presAssocID="{C778D886-B27A-484D-8EF3-01F6A16E17A2}" presName="spaceRect" presStyleCnt="0"/>
      <dgm:spPr/>
    </dgm:pt>
    <dgm:pt modelId="{7E44308C-3420-4E83-B879-6380BD49102E}" type="pres">
      <dgm:prSet presAssocID="{C778D886-B27A-484D-8EF3-01F6A16E17A2}" presName="textRect" presStyleLbl="revTx" presStyleIdx="1" presStyleCnt="5">
        <dgm:presLayoutVars>
          <dgm:chMax val="1"/>
          <dgm:chPref val="1"/>
        </dgm:presLayoutVars>
      </dgm:prSet>
      <dgm:spPr/>
    </dgm:pt>
    <dgm:pt modelId="{D112DCBC-DC21-41E8-A12C-8E43158BE57A}" type="pres">
      <dgm:prSet presAssocID="{1D4AB786-7F77-4CD5-941D-7EF59949F73B}" presName="sibTrans" presStyleCnt="0"/>
      <dgm:spPr/>
    </dgm:pt>
    <dgm:pt modelId="{499D39D9-60C1-486C-BA39-62909F056D5E}" type="pres">
      <dgm:prSet presAssocID="{06C0EE65-C118-4BEE-AEFA-7A29EDB330C8}" presName="compNode" presStyleCnt="0"/>
      <dgm:spPr/>
    </dgm:pt>
    <dgm:pt modelId="{14A2532A-CD67-4938-9205-4CB40EC0AF03}" type="pres">
      <dgm:prSet presAssocID="{06C0EE65-C118-4BEE-AEFA-7A29EDB330C8}" presName="iconBgRect" presStyleLbl="bgShp" presStyleIdx="2" presStyleCnt="5"/>
      <dgm:spPr/>
    </dgm:pt>
    <dgm:pt modelId="{675E7961-3F98-4EBF-B67F-EB5204100B4C}" type="pres">
      <dgm:prSet presAssocID="{06C0EE65-C118-4BEE-AEFA-7A29EDB330C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0BEA632B-787C-4B64-A002-8C1D278DDC7A}" type="pres">
      <dgm:prSet presAssocID="{06C0EE65-C118-4BEE-AEFA-7A29EDB330C8}" presName="spaceRect" presStyleCnt="0"/>
      <dgm:spPr/>
    </dgm:pt>
    <dgm:pt modelId="{D34EB23E-8F37-43DD-B7FC-9A4B4F19A43F}" type="pres">
      <dgm:prSet presAssocID="{06C0EE65-C118-4BEE-AEFA-7A29EDB330C8}" presName="textRect" presStyleLbl="revTx" presStyleIdx="2" presStyleCnt="5">
        <dgm:presLayoutVars>
          <dgm:chMax val="1"/>
          <dgm:chPref val="1"/>
        </dgm:presLayoutVars>
      </dgm:prSet>
      <dgm:spPr/>
    </dgm:pt>
    <dgm:pt modelId="{DB9F19B1-540C-4327-9F52-01F6A770C186}" type="pres">
      <dgm:prSet presAssocID="{9F243E7D-8B56-48B6-BED7-C59510E7A9CB}" presName="sibTrans" presStyleCnt="0"/>
      <dgm:spPr/>
    </dgm:pt>
    <dgm:pt modelId="{FD8D6EC2-DC35-4060-AEB4-A8E292F9AFC4}" type="pres">
      <dgm:prSet presAssocID="{DA1B0D66-5EBA-495A-B86C-972E980A8112}" presName="compNode" presStyleCnt="0"/>
      <dgm:spPr/>
    </dgm:pt>
    <dgm:pt modelId="{6F11724B-46CC-4AC7-8114-21877BD29171}" type="pres">
      <dgm:prSet presAssocID="{DA1B0D66-5EBA-495A-B86C-972E980A8112}" presName="iconBgRect" presStyleLbl="bgShp" presStyleIdx="3" presStyleCnt="5"/>
      <dgm:spPr/>
    </dgm:pt>
    <dgm:pt modelId="{F805F9E6-757D-444C-A3C0-63E18F22E756}" type="pres">
      <dgm:prSet presAssocID="{DA1B0D66-5EBA-495A-B86C-972E980A811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FB8028FA-4E38-467F-99CA-63A0BD0024E9}" type="pres">
      <dgm:prSet presAssocID="{DA1B0D66-5EBA-495A-B86C-972E980A8112}" presName="spaceRect" presStyleCnt="0"/>
      <dgm:spPr/>
    </dgm:pt>
    <dgm:pt modelId="{00FC0A49-1142-4F02-B215-5B58A9760EB4}" type="pres">
      <dgm:prSet presAssocID="{DA1B0D66-5EBA-495A-B86C-972E980A8112}" presName="textRect" presStyleLbl="revTx" presStyleIdx="3" presStyleCnt="5">
        <dgm:presLayoutVars>
          <dgm:chMax val="1"/>
          <dgm:chPref val="1"/>
        </dgm:presLayoutVars>
      </dgm:prSet>
      <dgm:spPr/>
    </dgm:pt>
    <dgm:pt modelId="{03215C19-762D-4DC2-AA6C-8878E791D231}" type="pres">
      <dgm:prSet presAssocID="{9FD03ABB-DC8E-4F5F-A3BC-F3AA4BDEA044}" presName="sibTrans" presStyleCnt="0"/>
      <dgm:spPr/>
    </dgm:pt>
    <dgm:pt modelId="{44CADB8E-0426-4A16-921A-9F3F03C29F44}" type="pres">
      <dgm:prSet presAssocID="{FA8E1CD7-7DE3-4AAB-A004-2DD2183DA19E}" presName="compNode" presStyleCnt="0"/>
      <dgm:spPr/>
    </dgm:pt>
    <dgm:pt modelId="{F0EA9B1E-D43E-43DC-A10F-FFEB6BA47996}" type="pres">
      <dgm:prSet presAssocID="{FA8E1CD7-7DE3-4AAB-A004-2DD2183DA19E}" presName="iconBgRect" presStyleLbl="bgShp" presStyleIdx="4" presStyleCnt="5"/>
      <dgm:spPr/>
    </dgm:pt>
    <dgm:pt modelId="{6909EBA2-96D8-41DC-87BF-E5662C544CB3}" type="pres">
      <dgm:prSet presAssocID="{FA8E1CD7-7DE3-4AAB-A004-2DD2183DA19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D8A991EA-AE21-456B-BE9F-4700148D0B43}" type="pres">
      <dgm:prSet presAssocID="{FA8E1CD7-7DE3-4AAB-A004-2DD2183DA19E}" presName="spaceRect" presStyleCnt="0"/>
      <dgm:spPr/>
    </dgm:pt>
    <dgm:pt modelId="{E6AC8930-9B7E-4EAF-ADD7-5FBDC86CE118}" type="pres">
      <dgm:prSet presAssocID="{FA8E1CD7-7DE3-4AAB-A004-2DD2183DA19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E76B809-9EC7-4D49-8F3E-15191B90513D}" srcId="{A888786B-F6FF-4478-8771-926B8F903184}" destId="{C778D886-B27A-484D-8EF3-01F6A16E17A2}" srcOrd="1" destOrd="0" parTransId="{168EF3DB-D056-48C6-AEBF-743420453A41}" sibTransId="{1D4AB786-7F77-4CD5-941D-7EF59949F73B}"/>
    <dgm:cxn modelId="{6425D00D-FD37-4994-BAD1-AE097FF81BE0}" type="presOf" srcId="{C778D886-B27A-484D-8EF3-01F6A16E17A2}" destId="{7E44308C-3420-4E83-B879-6380BD49102E}" srcOrd="0" destOrd="0" presId="urn:microsoft.com/office/officeart/2018/5/layout/IconCircleLabelList"/>
    <dgm:cxn modelId="{9C900723-3967-480F-B4B0-C54B09E7567C}" type="presOf" srcId="{06C0EE65-C118-4BEE-AEFA-7A29EDB330C8}" destId="{D34EB23E-8F37-43DD-B7FC-9A4B4F19A43F}" srcOrd="0" destOrd="0" presId="urn:microsoft.com/office/officeart/2018/5/layout/IconCircleLabelList"/>
    <dgm:cxn modelId="{EC871746-2074-458C-BDEC-46F0B7734CCF}" type="presOf" srcId="{FA8E1CD7-7DE3-4AAB-A004-2DD2183DA19E}" destId="{E6AC8930-9B7E-4EAF-ADD7-5FBDC86CE118}" srcOrd="0" destOrd="0" presId="urn:microsoft.com/office/officeart/2018/5/layout/IconCircleLabelList"/>
    <dgm:cxn modelId="{93B2A84D-9005-48DD-A560-0FCBB4DF9B12}" srcId="{A888786B-F6FF-4478-8771-926B8F903184}" destId="{06C0EE65-C118-4BEE-AEFA-7A29EDB330C8}" srcOrd="2" destOrd="0" parTransId="{AA3EB115-FA7A-4329-B766-AE45267DA87F}" sibTransId="{9F243E7D-8B56-48B6-BED7-C59510E7A9CB}"/>
    <dgm:cxn modelId="{E40D1E74-23EA-4F1C-A40A-ED60137BC1A6}" type="presOf" srcId="{A888786B-F6FF-4478-8771-926B8F903184}" destId="{48AA9CEF-07AB-4532-ACBE-86252A53A3C8}" srcOrd="0" destOrd="0" presId="urn:microsoft.com/office/officeart/2018/5/layout/IconCircleLabelList"/>
    <dgm:cxn modelId="{F5BE437F-C1E5-4A1B-B5A5-479FC1DB1D94}" type="presOf" srcId="{8D3C8C7F-BF1B-4A40-AA28-BFC165E00169}" destId="{0E076A39-594D-4667-9695-13EB58826066}" srcOrd="0" destOrd="0" presId="urn:microsoft.com/office/officeart/2018/5/layout/IconCircleLabelList"/>
    <dgm:cxn modelId="{6DA2E88C-BF74-45F5-8DBB-AADB753E1D56}" type="presOf" srcId="{DA1B0D66-5EBA-495A-B86C-972E980A8112}" destId="{00FC0A49-1142-4F02-B215-5B58A9760EB4}" srcOrd="0" destOrd="0" presId="urn:microsoft.com/office/officeart/2018/5/layout/IconCircleLabelList"/>
    <dgm:cxn modelId="{9FEF9CAE-D4C5-4110-9814-9140D711E26F}" srcId="{A888786B-F6FF-4478-8771-926B8F903184}" destId="{FA8E1CD7-7DE3-4AAB-A004-2DD2183DA19E}" srcOrd="4" destOrd="0" parTransId="{2599FC21-064F-46A1-84CD-6E440D575CDE}" sibTransId="{291A4C16-15CC-4D1D-BE55-C0C578B42239}"/>
    <dgm:cxn modelId="{AC291BB1-BA51-4C4F-B718-AF640E24D561}" srcId="{A888786B-F6FF-4478-8771-926B8F903184}" destId="{DA1B0D66-5EBA-495A-B86C-972E980A8112}" srcOrd="3" destOrd="0" parTransId="{CD17FBD5-9D93-4EEC-8CC2-4DAE716ED9B5}" sibTransId="{9FD03ABB-DC8E-4F5F-A3BC-F3AA4BDEA044}"/>
    <dgm:cxn modelId="{004F7EEE-AE35-4C53-8075-B0A88906FB53}" srcId="{A888786B-F6FF-4478-8771-926B8F903184}" destId="{8D3C8C7F-BF1B-4A40-AA28-BFC165E00169}" srcOrd="0" destOrd="0" parTransId="{450A5876-B18C-4467-8219-B6B2829BCCF6}" sibTransId="{779AA236-8360-4735-A6AE-DE7F3ED7DE0F}"/>
    <dgm:cxn modelId="{13D73B66-CE6C-4084-903F-0459431C7C78}" type="presParOf" srcId="{48AA9CEF-07AB-4532-ACBE-86252A53A3C8}" destId="{2EF84A1C-68DB-4564-B3F1-22985B158B7B}" srcOrd="0" destOrd="0" presId="urn:microsoft.com/office/officeart/2018/5/layout/IconCircleLabelList"/>
    <dgm:cxn modelId="{4EAE615F-2DE3-4AFB-A8E8-9C4753A4B5D9}" type="presParOf" srcId="{2EF84A1C-68DB-4564-B3F1-22985B158B7B}" destId="{C4A3D4DD-478C-4306-8D5C-8CA1E470F9D4}" srcOrd="0" destOrd="0" presId="urn:microsoft.com/office/officeart/2018/5/layout/IconCircleLabelList"/>
    <dgm:cxn modelId="{60581A23-EB7B-4177-BD93-F2272272F0F8}" type="presParOf" srcId="{2EF84A1C-68DB-4564-B3F1-22985B158B7B}" destId="{8DEE377B-4358-4FD4-921E-6446D0E849BB}" srcOrd="1" destOrd="0" presId="urn:microsoft.com/office/officeart/2018/5/layout/IconCircleLabelList"/>
    <dgm:cxn modelId="{1A1094B7-F1AA-49D3-B595-78D450072B1A}" type="presParOf" srcId="{2EF84A1C-68DB-4564-B3F1-22985B158B7B}" destId="{17AD5C93-ADED-4A97-B1D7-4472C0677F9D}" srcOrd="2" destOrd="0" presId="urn:microsoft.com/office/officeart/2018/5/layout/IconCircleLabelList"/>
    <dgm:cxn modelId="{332642A1-E80A-4FC0-9FBD-A934FB1BE23D}" type="presParOf" srcId="{2EF84A1C-68DB-4564-B3F1-22985B158B7B}" destId="{0E076A39-594D-4667-9695-13EB58826066}" srcOrd="3" destOrd="0" presId="urn:microsoft.com/office/officeart/2018/5/layout/IconCircleLabelList"/>
    <dgm:cxn modelId="{FFEB7558-9896-4852-9678-91213729D0FE}" type="presParOf" srcId="{48AA9CEF-07AB-4532-ACBE-86252A53A3C8}" destId="{61D4A065-F022-4467-9C59-98BCE4F573CE}" srcOrd="1" destOrd="0" presId="urn:microsoft.com/office/officeart/2018/5/layout/IconCircleLabelList"/>
    <dgm:cxn modelId="{E4EEAE28-D434-429D-B091-53F0A042EDED}" type="presParOf" srcId="{48AA9CEF-07AB-4532-ACBE-86252A53A3C8}" destId="{6A6C4ADE-8D6B-475F-966C-AE4B19B1F57D}" srcOrd="2" destOrd="0" presId="urn:microsoft.com/office/officeart/2018/5/layout/IconCircleLabelList"/>
    <dgm:cxn modelId="{F3E00228-59C2-4ED2-8F57-B333AB088F76}" type="presParOf" srcId="{6A6C4ADE-8D6B-475F-966C-AE4B19B1F57D}" destId="{60F4ABDF-4EBD-41C6-B571-7FF423BA960E}" srcOrd="0" destOrd="0" presId="urn:microsoft.com/office/officeart/2018/5/layout/IconCircleLabelList"/>
    <dgm:cxn modelId="{FD6FD981-FBA1-4EBE-ADE6-34DD1619CA81}" type="presParOf" srcId="{6A6C4ADE-8D6B-475F-966C-AE4B19B1F57D}" destId="{F1A61C05-FB0D-4D05-93A3-37BA63B827A5}" srcOrd="1" destOrd="0" presId="urn:microsoft.com/office/officeart/2018/5/layout/IconCircleLabelList"/>
    <dgm:cxn modelId="{5DE41DEE-0261-4A31-9AF2-2FD54EB27D81}" type="presParOf" srcId="{6A6C4ADE-8D6B-475F-966C-AE4B19B1F57D}" destId="{22134A29-54B2-4CBE-89B3-863CC162713F}" srcOrd="2" destOrd="0" presId="urn:microsoft.com/office/officeart/2018/5/layout/IconCircleLabelList"/>
    <dgm:cxn modelId="{DA59F3CE-8FC3-40A3-8A4D-74BA2F8074AD}" type="presParOf" srcId="{6A6C4ADE-8D6B-475F-966C-AE4B19B1F57D}" destId="{7E44308C-3420-4E83-B879-6380BD49102E}" srcOrd="3" destOrd="0" presId="urn:microsoft.com/office/officeart/2018/5/layout/IconCircleLabelList"/>
    <dgm:cxn modelId="{E46A0F3B-82C2-48B0-8522-E99F18E15D7B}" type="presParOf" srcId="{48AA9CEF-07AB-4532-ACBE-86252A53A3C8}" destId="{D112DCBC-DC21-41E8-A12C-8E43158BE57A}" srcOrd="3" destOrd="0" presId="urn:microsoft.com/office/officeart/2018/5/layout/IconCircleLabelList"/>
    <dgm:cxn modelId="{173C681C-DB75-4EF1-A48C-668EF1F35F60}" type="presParOf" srcId="{48AA9CEF-07AB-4532-ACBE-86252A53A3C8}" destId="{499D39D9-60C1-486C-BA39-62909F056D5E}" srcOrd="4" destOrd="0" presId="urn:microsoft.com/office/officeart/2018/5/layout/IconCircleLabelList"/>
    <dgm:cxn modelId="{75E40085-51D8-45D8-9DE8-93004B918AB6}" type="presParOf" srcId="{499D39D9-60C1-486C-BA39-62909F056D5E}" destId="{14A2532A-CD67-4938-9205-4CB40EC0AF03}" srcOrd="0" destOrd="0" presId="urn:microsoft.com/office/officeart/2018/5/layout/IconCircleLabelList"/>
    <dgm:cxn modelId="{26AB6FBC-D20A-480B-B226-C9F1F675BD89}" type="presParOf" srcId="{499D39D9-60C1-486C-BA39-62909F056D5E}" destId="{675E7961-3F98-4EBF-B67F-EB5204100B4C}" srcOrd="1" destOrd="0" presId="urn:microsoft.com/office/officeart/2018/5/layout/IconCircleLabelList"/>
    <dgm:cxn modelId="{83D52E4F-E86C-4D8B-9B8F-0410778576BC}" type="presParOf" srcId="{499D39D9-60C1-486C-BA39-62909F056D5E}" destId="{0BEA632B-787C-4B64-A002-8C1D278DDC7A}" srcOrd="2" destOrd="0" presId="urn:microsoft.com/office/officeart/2018/5/layout/IconCircleLabelList"/>
    <dgm:cxn modelId="{8F4AFB2D-91E5-4001-854C-677923E2A555}" type="presParOf" srcId="{499D39D9-60C1-486C-BA39-62909F056D5E}" destId="{D34EB23E-8F37-43DD-B7FC-9A4B4F19A43F}" srcOrd="3" destOrd="0" presId="urn:microsoft.com/office/officeart/2018/5/layout/IconCircleLabelList"/>
    <dgm:cxn modelId="{0042FAB6-2F94-455A-922F-4F391275CFBF}" type="presParOf" srcId="{48AA9CEF-07AB-4532-ACBE-86252A53A3C8}" destId="{DB9F19B1-540C-4327-9F52-01F6A770C186}" srcOrd="5" destOrd="0" presId="urn:microsoft.com/office/officeart/2018/5/layout/IconCircleLabelList"/>
    <dgm:cxn modelId="{EAD04CBA-FE18-43E6-A5BA-F09CF4ED2DBF}" type="presParOf" srcId="{48AA9CEF-07AB-4532-ACBE-86252A53A3C8}" destId="{FD8D6EC2-DC35-4060-AEB4-A8E292F9AFC4}" srcOrd="6" destOrd="0" presId="urn:microsoft.com/office/officeart/2018/5/layout/IconCircleLabelList"/>
    <dgm:cxn modelId="{EB2FEF6E-09D0-4D23-99CE-FD09559DBE01}" type="presParOf" srcId="{FD8D6EC2-DC35-4060-AEB4-A8E292F9AFC4}" destId="{6F11724B-46CC-4AC7-8114-21877BD29171}" srcOrd="0" destOrd="0" presId="urn:microsoft.com/office/officeart/2018/5/layout/IconCircleLabelList"/>
    <dgm:cxn modelId="{09F55ADA-474F-47B6-B877-4DEDAD09FF35}" type="presParOf" srcId="{FD8D6EC2-DC35-4060-AEB4-A8E292F9AFC4}" destId="{F805F9E6-757D-444C-A3C0-63E18F22E756}" srcOrd="1" destOrd="0" presId="urn:microsoft.com/office/officeart/2018/5/layout/IconCircleLabelList"/>
    <dgm:cxn modelId="{F79634F4-5140-482A-A6BC-A3190ACD86D0}" type="presParOf" srcId="{FD8D6EC2-DC35-4060-AEB4-A8E292F9AFC4}" destId="{FB8028FA-4E38-467F-99CA-63A0BD0024E9}" srcOrd="2" destOrd="0" presId="urn:microsoft.com/office/officeart/2018/5/layout/IconCircleLabelList"/>
    <dgm:cxn modelId="{18766952-D00A-48BE-A333-1E7A97BE34BE}" type="presParOf" srcId="{FD8D6EC2-DC35-4060-AEB4-A8E292F9AFC4}" destId="{00FC0A49-1142-4F02-B215-5B58A9760EB4}" srcOrd="3" destOrd="0" presId="urn:microsoft.com/office/officeart/2018/5/layout/IconCircleLabelList"/>
    <dgm:cxn modelId="{7137698A-251B-4D4F-92F2-32E61734A381}" type="presParOf" srcId="{48AA9CEF-07AB-4532-ACBE-86252A53A3C8}" destId="{03215C19-762D-4DC2-AA6C-8878E791D231}" srcOrd="7" destOrd="0" presId="urn:microsoft.com/office/officeart/2018/5/layout/IconCircleLabelList"/>
    <dgm:cxn modelId="{996D2E4A-9481-4088-9AA2-C57039BAAEA7}" type="presParOf" srcId="{48AA9CEF-07AB-4532-ACBE-86252A53A3C8}" destId="{44CADB8E-0426-4A16-921A-9F3F03C29F44}" srcOrd="8" destOrd="0" presId="urn:microsoft.com/office/officeart/2018/5/layout/IconCircleLabelList"/>
    <dgm:cxn modelId="{84B5AEA5-E76F-4A3B-A2C8-D8A8F71FCECF}" type="presParOf" srcId="{44CADB8E-0426-4A16-921A-9F3F03C29F44}" destId="{F0EA9B1E-D43E-43DC-A10F-FFEB6BA47996}" srcOrd="0" destOrd="0" presId="urn:microsoft.com/office/officeart/2018/5/layout/IconCircleLabelList"/>
    <dgm:cxn modelId="{1D4199B7-B709-4318-A5B6-CDA6D8F18D56}" type="presParOf" srcId="{44CADB8E-0426-4A16-921A-9F3F03C29F44}" destId="{6909EBA2-96D8-41DC-87BF-E5662C544CB3}" srcOrd="1" destOrd="0" presId="urn:microsoft.com/office/officeart/2018/5/layout/IconCircleLabelList"/>
    <dgm:cxn modelId="{E6F67939-657E-4469-8EB7-FD942CA2CD8C}" type="presParOf" srcId="{44CADB8E-0426-4A16-921A-9F3F03C29F44}" destId="{D8A991EA-AE21-456B-BE9F-4700148D0B43}" srcOrd="2" destOrd="0" presId="urn:microsoft.com/office/officeart/2018/5/layout/IconCircleLabelList"/>
    <dgm:cxn modelId="{194D8240-3553-4709-9661-FB253271D995}" type="presParOf" srcId="{44CADB8E-0426-4A16-921A-9F3F03C29F44}" destId="{E6AC8930-9B7E-4EAF-ADD7-5FBDC86CE11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F31A43-4D84-4BF6-8BE4-FBE478EE4F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61AFE9-F68A-40ED-85F5-5EFF14BE9356}">
      <dgm:prSet/>
      <dgm:spPr/>
      <dgm:t>
        <a:bodyPr/>
        <a:lstStyle/>
        <a:p>
          <a:r>
            <a:rPr lang="en-US"/>
            <a:t>net user command</a:t>
          </a:r>
        </a:p>
      </dgm:t>
    </dgm:pt>
    <dgm:pt modelId="{8BF7734D-F6CD-4D85-AF08-76E6EFABF403}" type="parTrans" cxnId="{3F372758-B30E-47BB-9865-4E57D2C5D5F0}">
      <dgm:prSet/>
      <dgm:spPr/>
      <dgm:t>
        <a:bodyPr/>
        <a:lstStyle/>
        <a:p>
          <a:endParaRPr lang="en-US"/>
        </a:p>
      </dgm:t>
    </dgm:pt>
    <dgm:pt modelId="{54A31A48-C5E8-4C10-8DD6-E60E70C0BFD5}" type="sibTrans" cxnId="{3F372758-B30E-47BB-9865-4E57D2C5D5F0}">
      <dgm:prSet/>
      <dgm:spPr/>
      <dgm:t>
        <a:bodyPr/>
        <a:lstStyle/>
        <a:p>
          <a:endParaRPr lang="en-US"/>
        </a:p>
      </dgm:t>
    </dgm:pt>
    <dgm:pt modelId="{35D7EF00-056B-439A-8626-A7495CACD62B}">
      <dgm:prSet/>
      <dgm:spPr/>
      <dgm:t>
        <a:bodyPr/>
        <a:lstStyle/>
        <a:p>
          <a:r>
            <a:rPr lang="en-US"/>
            <a:t>wmic service command</a:t>
          </a:r>
        </a:p>
      </dgm:t>
    </dgm:pt>
    <dgm:pt modelId="{44672A6D-3E83-45C4-9C27-80E5E31B4ABD}" type="parTrans" cxnId="{C5FA57D5-EAB4-4929-BF29-B9301E5544A3}">
      <dgm:prSet/>
      <dgm:spPr/>
      <dgm:t>
        <a:bodyPr/>
        <a:lstStyle/>
        <a:p>
          <a:endParaRPr lang="en-US"/>
        </a:p>
      </dgm:t>
    </dgm:pt>
    <dgm:pt modelId="{559F7E85-96C6-4CB9-AEDC-F29FC637369E}" type="sibTrans" cxnId="{C5FA57D5-EAB4-4929-BF29-B9301E5544A3}">
      <dgm:prSet/>
      <dgm:spPr/>
      <dgm:t>
        <a:bodyPr/>
        <a:lstStyle/>
        <a:p>
          <a:endParaRPr lang="en-US"/>
        </a:p>
      </dgm:t>
    </dgm:pt>
    <dgm:pt modelId="{577F6BFC-D6D3-44EE-AE2E-640425F4D95C}">
      <dgm:prSet/>
      <dgm:spPr/>
      <dgm:t>
        <a:bodyPr/>
        <a:lstStyle/>
        <a:p>
          <a:r>
            <a:rPr lang="en-US"/>
            <a:t>icacls command</a:t>
          </a:r>
        </a:p>
      </dgm:t>
    </dgm:pt>
    <dgm:pt modelId="{9890B2F4-A0AC-41E7-B2F6-8E9EFA7A1C47}" type="parTrans" cxnId="{3D538B7A-052A-4C81-94A3-74E8A29BA25F}">
      <dgm:prSet/>
      <dgm:spPr/>
      <dgm:t>
        <a:bodyPr/>
        <a:lstStyle/>
        <a:p>
          <a:endParaRPr lang="en-US"/>
        </a:p>
      </dgm:t>
    </dgm:pt>
    <dgm:pt modelId="{4F4954E0-D60B-4E6C-A22B-7FCDFBF7E603}" type="sibTrans" cxnId="{3D538B7A-052A-4C81-94A3-74E8A29BA25F}">
      <dgm:prSet/>
      <dgm:spPr/>
      <dgm:t>
        <a:bodyPr/>
        <a:lstStyle/>
        <a:p>
          <a:endParaRPr lang="en-US"/>
        </a:p>
      </dgm:t>
    </dgm:pt>
    <dgm:pt modelId="{637EABE9-589A-4950-9C02-AE282361ACA7}">
      <dgm:prSet/>
      <dgm:spPr/>
      <dgm:t>
        <a:bodyPr/>
        <a:lstStyle/>
        <a:p>
          <a:r>
            <a:rPr lang="en-US"/>
            <a:t>PowerSploit – PowerUp.ps1 module</a:t>
          </a:r>
        </a:p>
      </dgm:t>
    </dgm:pt>
    <dgm:pt modelId="{7726178B-5709-43D3-81A8-917A0AC0C706}" type="parTrans" cxnId="{A8C98CD6-3027-46C7-BBB7-3B369284E07D}">
      <dgm:prSet/>
      <dgm:spPr/>
      <dgm:t>
        <a:bodyPr/>
        <a:lstStyle/>
        <a:p>
          <a:endParaRPr lang="en-US"/>
        </a:p>
      </dgm:t>
    </dgm:pt>
    <dgm:pt modelId="{70466168-9F15-41A8-8499-D543DBDC252E}" type="sibTrans" cxnId="{A8C98CD6-3027-46C7-BBB7-3B369284E07D}">
      <dgm:prSet/>
      <dgm:spPr/>
      <dgm:t>
        <a:bodyPr/>
        <a:lstStyle/>
        <a:p>
          <a:endParaRPr lang="en-US"/>
        </a:p>
      </dgm:t>
    </dgm:pt>
    <dgm:pt modelId="{8B560683-B33A-4F3F-87ED-09AB8C90399D}" type="pres">
      <dgm:prSet presAssocID="{CBF31A43-4D84-4BF6-8BE4-FBE478EE4F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D79D94-6A86-4290-B5E6-2B932AEDDD5D}" type="pres">
      <dgm:prSet presAssocID="{2B61AFE9-F68A-40ED-85F5-5EFF14BE9356}" presName="hierRoot1" presStyleCnt="0"/>
      <dgm:spPr/>
    </dgm:pt>
    <dgm:pt modelId="{7C8CBF43-F05A-4599-B4B8-7610CF79870C}" type="pres">
      <dgm:prSet presAssocID="{2B61AFE9-F68A-40ED-85F5-5EFF14BE9356}" presName="composite" presStyleCnt="0"/>
      <dgm:spPr/>
    </dgm:pt>
    <dgm:pt modelId="{CE199A8D-E693-4CE5-9E44-9C0F7DC597D9}" type="pres">
      <dgm:prSet presAssocID="{2B61AFE9-F68A-40ED-85F5-5EFF14BE9356}" presName="background" presStyleLbl="node0" presStyleIdx="0" presStyleCnt="4"/>
      <dgm:spPr/>
    </dgm:pt>
    <dgm:pt modelId="{3F884822-A5D1-4173-A75E-16DDD439DD7F}" type="pres">
      <dgm:prSet presAssocID="{2B61AFE9-F68A-40ED-85F5-5EFF14BE9356}" presName="text" presStyleLbl="fgAcc0" presStyleIdx="0" presStyleCnt="4">
        <dgm:presLayoutVars>
          <dgm:chPref val="3"/>
        </dgm:presLayoutVars>
      </dgm:prSet>
      <dgm:spPr/>
    </dgm:pt>
    <dgm:pt modelId="{3A103814-CEC7-4877-A4E8-3F9E60633779}" type="pres">
      <dgm:prSet presAssocID="{2B61AFE9-F68A-40ED-85F5-5EFF14BE9356}" presName="hierChild2" presStyleCnt="0"/>
      <dgm:spPr/>
    </dgm:pt>
    <dgm:pt modelId="{DA04DB96-4A77-4748-9A09-E65504DC96A0}" type="pres">
      <dgm:prSet presAssocID="{35D7EF00-056B-439A-8626-A7495CACD62B}" presName="hierRoot1" presStyleCnt="0"/>
      <dgm:spPr/>
    </dgm:pt>
    <dgm:pt modelId="{B7F3EF85-9187-4762-8563-D8790D58FD9E}" type="pres">
      <dgm:prSet presAssocID="{35D7EF00-056B-439A-8626-A7495CACD62B}" presName="composite" presStyleCnt="0"/>
      <dgm:spPr/>
    </dgm:pt>
    <dgm:pt modelId="{868F6972-63E8-4363-950C-A507EDDE443B}" type="pres">
      <dgm:prSet presAssocID="{35D7EF00-056B-439A-8626-A7495CACD62B}" presName="background" presStyleLbl="node0" presStyleIdx="1" presStyleCnt="4"/>
      <dgm:spPr/>
    </dgm:pt>
    <dgm:pt modelId="{368D8C97-6D2F-42C1-980C-3529F061967E}" type="pres">
      <dgm:prSet presAssocID="{35D7EF00-056B-439A-8626-A7495CACD62B}" presName="text" presStyleLbl="fgAcc0" presStyleIdx="1" presStyleCnt="4">
        <dgm:presLayoutVars>
          <dgm:chPref val="3"/>
        </dgm:presLayoutVars>
      </dgm:prSet>
      <dgm:spPr/>
    </dgm:pt>
    <dgm:pt modelId="{922265F8-FCD6-4E68-AA12-29381611C065}" type="pres">
      <dgm:prSet presAssocID="{35D7EF00-056B-439A-8626-A7495CACD62B}" presName="hierChild2" presStyleCnt="0"/>
      <dgm:spPr/>
    </dgm:pt>
    <dgm:pt modelId="{EF4D4463-8223-477C-B346-582D10A9D890}" type="pres">
      <dgm:prSet presAssocID="{577F6BFC-D6D3-44EE-AE2E-640425F4D95C}" presName="hierRoot1" presStyleCnt="0"/>
      <dgm:spPr/>
    </dgm:pt>
    <dgm:pt modelId="{C67EBBCA-E43C-45BC-A052-E42177621E93}" type="pres">
      <dgm:prSet presAssocID="{577F6BFC-D6D3-44EE-AE2E-640425F4D95C}" presName="composite" presStyleCnt="0"/>
      <dgm:spPr/>
    </dgm:pt>
    <dgm:pt modelId="{EFAFB669-410F-4469-9569-ED5BF9162C05}" type="pres">
      <dgm:prSet presAssocID="{577F6BFC-D6D3-44EE-AE2E-640425F4D95C}" presName="background" presStyleLbl="node0" presStyleIdx="2" presStyleCnt="4"/>
      <dgm:spPr/>
    </dgm:pt>
    <dgm:pt modelId="{5DAC1BFB-6A55-4482-B893-F22560586896}" type="pres">
      <dgm:prSet presAssocID="{577F6BFC-D6D3-44EE-AE2E-640425F4D95C}" presName="text" presStyleLbl="fgAcc0" presStyleIdx="2" presStyleCnt="4">
        <dgm:presLayoutVars>
          <dgm:chPref val="3"/>
        </dgm:presLayoutVars>
      </dgm:prSet>
      <dgm:spPr/>
    </dgm:pt>
    <dgm:pt modelId="{3D1421F0-8271-4BEF-8B16-5C701D92F1E2}" type="pres">
      <dgm:prSet presAssocID="{577F6BFC-D6D3-44EE-AE2E-640425F4D95C}" presName="hierChild2" presStyleCnt="0"/>
      <dgm:spPr/>
    </dgm:pt>
    <dgm:pt modelId="{F78B7206-9F30-4C41-9597-3CCFADF1E607}" type="pres">
      <dgm:prSet presAssocID="{637EABE9-589A-4950-9C02-AE282361ACA7}" presName="hierRoot1" presStyleCnt="0"/>
      <dgm:spPr/>
    </dgm:pt>
    <dgm:pt modelId="{CED9DB5F-27FC-40CB-A206-ADD9912F4357}" type="pres">
      <dgm:prSet presAssocID="{637EABE9-589A-4950-9C02-AE282361ACA7}" presName="composite" presStyleCnt="0"/>
      <dgm:spPr/>
    </dgm:pt>
    <dgm:pt modelId="{A96666C8-4A52-4818-A229-6873B6344CDD}" type="pres">
      <dgm:prSet presAssocID="{637EABE9-589A-4950-9C02-AE282361ACA7}" presName="background" presStyleLbl="node0" presStyleIdx="3" presStyleCnt="4"/>
      <dgm:spPr/>
    </dgm:pt>
    <dgm:pt modelId="{A1BC4F0F-E9E0-43E4-8FC1-C0A50474E0A8}" type="pres">
      <dgm:prSet presAssocID="{637EABE9-589A-4950-9C02-AE282361ACA7}" presName="text" presStyleLbl="fgAcc0" presStyleIdx="3" presStyleCnt="4">
        <dgm:presLayoutVars>
          <dgm:chPref val="3"/>
        </dgm:presLayoutVars>
      </dgm:prSet>
      <dgm:spPr/>
    </dgm:pt>
    <dgm:pt modelId="{29ABCFC7-B4E5-4656-9516-0626B761B57D}" type="pres">
      <dgm:prSet presAssocID="{637EABE9-589A-4950-9C02-AE282361ACA7}" presName="hierChild2" presStyleCnt="0"/>
      <dgm:spPr/>
    </dgm:pt>
  </dgm:ptLst>
  <dgm:cxnLst>
    <dgm:cxn modelId="{72E7AF47-35C3-4123-A5E8-E7A8AEA214D3}" type="presOf" srcId="{CBF31A43-4D84-4BF6-8BE4-FBE478EE4F4E}" destId="{8B560683-B33A-4F3F-87ED-09AB8C90399D}" srcOrd="0" destOrd="0" presId="urn:microsoft.com/office/officeart/2005/8/layout/hierarchy1"/>
    <dgm:cxn modelId="{3F372758-B30E-47BB-9865-4E57D2C5D5F0}" srcId="{CBF31A43-4D84-4BF6-8BE4-FBE478EE4F4E}" destId="{2B61AFE9-F68A-40ED-85F5-5EFF14BE9356}" srcOrd="0" destOrd="0" parTransId="{8BF7734D-F6CD-4D85-AF08-76E6EFABF403}" sibTransId="{54A31A48-C5E8-4C10-8DD6-E60E70C0BFD5}"/>
    <dgm:cxn modelId="{69A5087A-9A4F-4D42-9809-EC416854220B}" type="presOf" srcId="{577F6BFC-D6D3-44EE-AE2E-640425F4D95C}" destId="{5DAC1BFB-6A55-4482-B893-F22560586896}" srcOrd="0" destOrd="0" presId="urn:microsoft.com/office/officeart/2005/8/layout/hierarchy1"/>
    <dgm:cxn modelId="{3D538B7A-052A-4C81-94A3-74E8A29BA25F}" srcId="{CBF31A43-4D84-4BF6-8BE4-FBE478EE4F4E}" destId="{577F6BFC-D6D3-44EE-AE2E-640425F4D95C}" srcOrd="2" destOrd="0" parTransId="{9890B2F4-A0AC-41E7-B2F6-8E9EFA7A1C47}" sibTransId="{4F4954E0-D60B-4E6C-A22B-7FCDFBF7E603}"/>
    <dgm:cxn modelId="{EA05CE8B-9EAD-4C63-811C-4F13AAC7B478}" type="presOf" srcId="{637EABE9-589A-4950-9C02-AE282361ACA7}" destId="{A1BC4F0F-E9E0-43E4-8FC1-C0A50474E0A8}" srcOrd="0" destOrd="0" presId="urn:microsoft.com/office/officeart/2005/8/layout/hierarchy1"/>
    <dgm:cxn modelId="{7F8CB99E-B66B-45AD-968D-E608ED05BB8F}" type="presOf" srcId="{35D7EF00-056B-439A-8626-A7495CACD62B}" destId="{368D8C97-6D2F-42C1-980C-3529F061967E}" srcOrd="0" destOrd="0" presId="urn:microsoft.com/office/officeart/2005/8/layout/hierarchy1"/>
    <dgm:cxn modelId="{6C8CB3CA-75FF-4168-BFE1-E9AA6E5405EE}" type="presOf" srcId="{2B61AFE9-F68A-40ED-85F5-5EFF14BE9356}" destId="{3F884822-A5D1-4173-A75E-16DDD439DD7F}" srcOrd="0" destOrd="0" presId="urn:microsoft.com/office/officeart/2005/8/layout/hierarchy1"/>
    <dgm:cxn modelId="{C5FA57D5-EAB4-4929-BF29-B9301E5544A3}" srcId="{CBF31A43-4D84-4BF6-8BE4-FBE478EE4F4E}" destId="{35D7EF00-056B-439A-8626-A7495CACD62B}" srcOrd="1" destOrd="0" parTransId="{44672A6D-3E83-45C4-9C27-80E5E31B4ABD}" sibTransId="{559F7E85-96C6-4CB9-AEDC-F29FC637369E}"/>
    <dgm:cxn modelId="{A8C98CD6-3027-46C7-BBB7-3B369284E07D}" srcId="{CBF31A43-4D84-4BF6-8BE4-FBE478EE4F4E}" destId="{637EABE9-589A-4950-9C02-AE282361ACA7}" srcOrd="3" destOrd="0" parTransId="{7726178B-5709-43D3-81A8-917A0AC0C706}" sibTransId="{70466168-9F15-41A8-8499-D543DBDC252E}"/>
    <dgm:cxn modelId="{55B18DB8-54D7-47C5-A5D2-B7CAA1882F78}" type="presParOf" srcId="{8B560683-B33A-4F3F-87ED-09AB8C90399D}" destId="{D9D79D94-6A86-4290-B5E6-2B932AEDDD5D}" srcOrd="0" destOrd="0" presId="urn:microsoft.com/office/officeart/2005/8/layout/hierarchy1"/>
    <dgm:cxn modelId="{3E46FD84-4367-4613-B703-953C540D4628}" type="presParOf" srcId="{D9D79D94-6A86-4290-B5E6-2B932AEDDD5D}" destId="{7C8CBF43-F05A-4599-B4B8-7610CF79870C}" srcOrd="0" destOrd="0" presId="urn:microsoft.com/office/officeart/2005/8/layout/hierarchy1"/>
    <dgm:cxn modelId="{2D5B3E89-74C1-4E49-89DC-E594ED19C8EA}" type="presParOf" srcId="{7C8CBF43-F05A-4599-B4B8-7610CF79870C}" destId="{CE199A8D-E693-4CE5-9E44-9C0F7DC597D9}" srcOrd="0" destOrd="0" presId="urn:microsoft.com/office/officeart/2005/8/layout/hierarchy1"/>
    <dgm:cxn modelId="{68679845-CF87-467A-8546-C564F3E8D5CE}" type="presParOf" srcId="{7C8CBF43-F05A-4599-B4B8-7610CF79870C}" destId="{3F884822-A5D1-4173-A75E-16DDD439DD7F}" srcOrd="1" destOrd="0" presId="urn:microsoft.com/office/officeart/2005/8/layout/hierarchy1"/>
    <dgm:cxn modelId="{378A4F57-0A47-4BA9-9A6A-1471348D3D11}" type="presParOf" srcId="{D9D79D94-6A86-4290-B5E6-2B932AEDDD5D}" destId="{3A103814-CEC7-4877-A4E8-3F9E60633779}" srcOrd="1" destOrd="0" presId="urn:microsoft.com/office/officeart/2005/8/layout/hierarchy1"/>
    <dgm:cxn modelId="{0DB98E6E-26DB-4512-9F30-0556C3C1AA8B}" type="presParOf" srcId="{8B560683-B33A-4F3F-87ED-09AB8C90399D}" destId="{DA04DB96-4A77-4748-9A09-E65504DC96A0}" srcOrd="1" destOrd="0" presId="urn:microsoft.com/office/officeart/2005/8/layout/hierarchy1"/>
    <dgm:cxn modelId="{E99AEE14-371B-4159-9B97-0030A4293547}" type="presParOf" srcId="{DA04DB96-4A77-4748-9A09-E65504DC96A0}" destId="{B7F3EF85-9187-4762-8563-D8790D58FD9E}" srcOrd="0" destOrd="0" presId="urn:microsoft.com/office/officeart/2005/8/layout/hierarchy1"/>
    <dgm:cxn modelId="{8BDB7534-DD6F-46BC-BAD1-D4D5E56771CE}" type="presParOf" srcId="{B7F3EF85-9187-4762-8563-D8790D58FD9E}" destId="{868F6972-63E8-4363-950C-A507EDDE443B}" srcOrd="0" destOrd="0" presId="urn:microsoft.com/office/officeart/2005/8/layout/hierarchy1"/>
    <dgm:cxn modelId="{7730EBAA-F3CB-4757-B855-35AFD1C08289}" type="presParOf" srcId="{B7F3EF85-9187-4762-8563-D8790D58FD9E}" destId="{368D8C97-6D2F-42C1-980C-3529F061967E}" srcOrd="1" destOrd="0" presId="urn:microsoft.com/office/officeart/2005/8/layout/hierarchy1"/>
    <dgm:cxn modelId="{31DBBFDE-19CC-4209-8497-2A29FFF61267}" type="presParOf" srcId="{DA04DB96-4A77-4748-9A09-E65504DC96A0}" destId="{922265F8-FCD6-4E68-AA12-29381611C065}" srcOrd="1" destOrd="0" presId="urn:microsoft.com/office/officeart/2005/8/layout/hierarchy1"/>
    <dgm:cxn modelId="{414CFE0B-673D-4814-B8FD-BA41DC6B908B}" type="presParOf" srcId="{8B560683-B33A-4F3F-87ED-09AB8C90399D}" destId="{EF4D4463-8223-477C-B346-582D10A9D890}" srcOrd="2" destOrd="0" presId="urn:microsoft.com/office/officeart/2005/8/layout/hierarchy1"/>
    <dgm:cxn modelId="{F2FC9119-BC3F-4626-B580-D0A6CA46DB3B}" type="presParOf" srcId="{EF4D4463-8223-477C-B346-582D10A9D890}" destId="{C67EBBCA-E43C-45BC-A052-E42177621E93}" srcOrd="0" destOrd="0" presId="urn:microsoft.com/office/officeart/2005/8/layout/hierarchy1"/>
    <dgm:cxn modelId="{02199E0F-9AD7-4B9E-B68E-EE27756F6662}" type="presParOf" srcId="{C67EBBCA-E43C-45BC-A052-E42177621E93}" destId="{EFAFB669-410F-4469-9569-ED5BF9162C05}" srcOrd="0" destOrd="0" presId="urn:microsoft.com/office/officeart/2005/8/layout/hierarchy1"/>
    <dgm:cxn modelId="{9852EF0B-ACDF-4233-82BF-D75392085140}" type="presParOf" srcId="{C67EBBCA-E43C-45BC-A052-E42177621E93}" destId="{5DAC1BFB-6A55-4482-B893-F22560586896}" srcOrd="1" destOrd="0" presId="urn:microsoft.com/office/officeart/2005/8/layout/hierarchy1"/>
    <dgm:cxn modelId="{BF00AB6C-D0A6-45A5-BC74-CC1E33071E56}" type="presParOf" srcId="{EF4D4463-8223-477C-B346-582D10A9D890}" destId="{3D1421F0-8271-4BEF-8B16-5C701D92F1E2}" srcOrd="1" destOrd="0" presId="urn:microsoft.com/office/officeart/2005/8/layout/hierarchy1"/>
    <dgm:cxn modelId="{576F85B3-952F-4BA0-9EA8-7023679D4738}" type="presParOf" srcId="{8B560683-B33A-4F3F-87ED-09AB8C90399D}" destId="{F78B7206-9F30-4C41-9597-3CCFADF1E607}" srcOrd="3" destOrd="0" presId="urn:microsoft.com/office/officeart/2005/8/layout/hierarchy1"/>
    <dgm:cxn modelId="{8373B078-DD3A-49D1-9C2F-2B1EFD6A9023}" type="presParOf" srcId="{F78B7206-9F30-4C41-9597-3CCFADF1E607}" destId="{CED9DB5F-27FC-40CB-A206-ADD9912F4357}" srcOrd="0" destOrd="0" presId="urn:microsoft.com/office/officeart/2005/8/layout/hierarchy1"/>
    <dgm:cxn modelId="{50D2404E-6502-41B3-B628-5A76C16AB694}" type="presParOf" srcId="{CED9DB5F-27FC-40CB-A206-ADD9912F4357}" destId="{A96666C8-4A52-4818-A229-6873B6344CDD}" srcOrd="0" destOrd="0" presId="urn:microsoft.com/office/officeart/2005/8/layout/hierarchy1"/>
    <dgm:cxn modelId="{7196FFBD-63F0-45E6-887C-A24E43F612E7}" type="presParOf" srcId="{CED9DB5F-27FC-40CB-A206-ADD9912F4357}" destId="{A1BC4F0F-E9E0-43E4-8FC1-C0A50474E0A8}" srcOrd="1" destOrd="0" presId="urn:microsoft.com/office/officeart/2005/8/layout/hierarchy1"/>
    <dgm:cxn modelId="{FDFBFB1E-1BE4-45CE-A7B7-9F92D9D6A60A}" type="presParOf" srcId="{F78B7206-9F30-4C41-9597-3CCFADF1E607}" destId="{29ABCFC7-B4E5-4656-9516-0626B761B5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88786B-F6FF-4478-8771-926B8F90318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D3C8C7F-BF1B-4A40-AA28-BFC165E0016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Brian Johnson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7 Minute Security</a:t>
          </a:r>
        </a:p>
      </dgm:t>
    </dgm:pt>
    <dgm:pt modelId="{450A5876-B18C-4467-8219-B6B2829BCCF6}" type="parTrans" cxnId="{004F7EEE-AE35-4C53-8075-B0A88906FB53}">
      <dgm:prSet/>
      <dgm:spPr/>
      <dgm:t>
        <a:bodyPr/>
        <a:lstStyle/>
        <a:p>
          <a:endParaRPr lang="en-US"/>
        </a:p>
      </dgm:t>
    </dgm:pt>
    <dgm:pt modelId="{779AA236-8360-4735-A6AE-DE7F3ED7DE0F}" type="sibTrans" cxnId="{004F7EEE-AE35-4C53-8075-B0A88906FB53}">
      <dgm:prSet/>
      <dgm:spPr/>
      <dgm:t>
        <a:bodyPr/>
        <a:lstStyle/>
        <a:p>
          <a:endParaRPr lang="en-US"/>
        </a:p>
      </dgm:t>
    </dgm:pt>
    <dgm:pt modelId="{C778D886-B27A-484D-8EF3-01F6A16E17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/>
            <a:t>Sumit</a:t>
          </a:r>
          <a:r>
            <a:rPr lang="en-US" dirty="0"/>
            <a:t> Verma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Medium.com</a:t>
          </a:r>
        </a:p>
      </dgm:t>
    </dgm:pt>
    <dgm:pt modelId="{168EF3DB-D056-48C6-AEBF-743420453A41}" type="parTrans" cxnId="{6E76B809-9EC7-4D49-8F3E-15191B90513D}">
      <dgm:prSet/>
      <dgm:spPr/>
      <dgm:t>
        <a:bodyPr/>
        <a:lstStyle/>
        <a:p>
          <a:endParaRPr lang="en-US"/>
        </a:p>
      </dgm:t>
    </dgm:pt>
    <dgm:pt modelId="{1D4AB786-7F77-4CD5-941D-7EF59949F73B}" type="sibTrans" cxnId="{6E76B809-9EC7-4D49-8F3E-15191B90513D}">
      <dgm:prSet/>
      <dgm:spPr/>
      <dgm:t>
        <a:bodyPr/>
        <a:lstStyle/>
        <a:p>
          <a:endParaRPr lang="en-US"/>
        </a:p>
      </dgm:t>
    </dgm:pt>
    <dgm:pt modelId="{06C0EE65-C118-4BEE-AEFA-7A29EDB330C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Red Teaming Experiments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Ired.team</a:t>
          </a:r>
        </a:p>
      </dgm:t>
    </dgm:pt>
    <dgm:pt modelId="{AA3EB115-FA7A-4329-B766-AE45267DA87F}" type="parTrans" cxnId="{93B2A84D-9005-48DD-A560-0FCBB4DF9B12}">
      <dgm:prSet/>
      <dgm:spPr/>
      <dgm:t>
        <a:bodyPr/>
        <a:lstStyle/>
        <a:p>
          <a:endParaRPr lang="en-US"/>
        </a:p>
      </dgm:t>
    </dgm:pt>
    <dgm:pt modelId="{9F243E7D-8B56-48B6-BED7-C59510E7A9CB}" type="sibTrans" cxnId="{93B2A84D-9005-48DD-A560-0FCBB4DF9B12}">
      <dgm:prSet/>
      <dgm:spPr/>
      <dgm:t>
        <a:bodyPr/>
        <a:lstStyle/>
        <a:p>
          <a:endParaRPr lang="en-US"/>
        </a:p>
      </dgm:t>
    </dgm:pt>
    <dgm:pt modelId="{DA1B0D66-5EBA-495A-B86C-972E980A81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Unnamed Security Partner*</a:t>
          </a:r>
        </a:p>
      </dgm:t>
    </dgm:pt>
    <dgm:pt modelId="{CD17FBD5-9D93-4EEC-8CC2-4DAE716ED9B5}" type="parTrans" cxnId="{AC291BB1-BA51-4C4F-B718-AF640E24D561}">
      <dgm:prSet/>
      <dgm:spPr/>
      <dgm:t>
        <a:bodyPr/>
        <a:lstStyle/>
        <a:p>
          <a:endParaRPr lang="en-US"/>
        </a:p>
      </dgm:t>
    </dgm:pt>
    <dgm:pt modelId="{9FD03ABB-DC8E-4F5F-A3BC-F3AA4BDEA044}" type="sibTrans" cxnId="{AC291BB1-BA51-4C4F-B718-AF640E24D561}">
      <dgm:prSet/>
      <dgm:spPr/>
      <dgm:t>
        <a:bodyPr/>
        <a:lstStyle/>
        <a:p>
          <a:endParaRPr lang="en-US"/>
        </a:p>
      </dgm:t>
    </dgm:pt>
    <dgm:pt modelId="{FA8E1CD7-7DE3-4AAB-A004-2DD2183DA19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Unnamed System Admin Partner*</a:t>
          </a:r>
        </a:p>
      </dgm:t>
    </dgm:pt>
    <dgm:pt modelId="{2599FC21-064F-46A1-84CD-6E440D575CDE}" type="parTrans" cxnId="{9FEF9CAE-D4C5-4110-9814-9140D711E26F}">
      <dgm:prSet/>
      <dgm:spPr/>
      <dgm:t>
        <a:bodyPr/>
        <a:lstStyle/>
        <a:p>
          <a:endParaRPr lang="en-US"/>
        </a:p>
      </dgm:t>
    </dgm:pt>
    <dgm:pt modelId="{291A4C16-15CC-4D1D-BE55-C0C578B42239}" type="sibTrans" cxnId="{9FEF9CAE-D4C5-4110-9814-9140D711E26F}">
      <dgm:prSet/>
      <dgm:spPr/>
      <dgm:t>
        <a:bodyPr/>
        <a:lstStyle/>
        <a:p>
          <a:endParaRPr lang="en-US"/>
        </a:p>
      </dgm:t>
    </dgm:pt>
    <dgm:pt modelId="{48AA9CEF-07AB-4532-ACBE-86252A53A3C8}" type="pres">
      <dgm:prSet presAssocID="{A888786B-F6FF-4478-8771-926B8F903184}" presName="root" presStyleCnt="0">
        <dgm:presLayoutVars>
          <dgm:dir/>
          <dgm:resizeHandles val="exact"/>
        </dgm:presLayoutVars>
      </dgm:prSet>
      <dgm:spPr/>
    </dgm:pt>
    <dgm:pt modelId="{2EF84A1C-68DB-4564-B3F1-22985B158B7B}" type="pres">
      <dgm:prSet presAssocID="{8D3C8C7F-BF1B-4A40-AA28-BFC165E00169}" presName="compNode" presStyleCnt="0"/>
      <dgm:spPr/>
    </dgm:pt>
    <dgm:pt modelId="{C4A3D4DD-478C-4306-8D5C-8CA1E470F9D4}" type="pres">
      <dgm:prSet presAssocID="{8D3C8C7F-BF1B-4A40-AA28-BFC165E00169}" presName="iconBgRect" presStyleLbl="bgShp" presStyleIdx="0" presStyleCnt="5"/>
      <dgm:spPr>
        <a:prstGeom prst="snip2DiagRect">
          <a:avLst/>
        </a:prstGeom>
        <a:solidFill>
          <a:srgbClr val="0070C0"/>
        </a:solidFill>
        <a:effectLst>
          <a:reflection blurRad="6350" stA="52000" endA="300" endPos="35000" dir="5400000" sy="-100000" algn="bl" rotWithShape="0"/>
        </a:effectLst>
      </dgm:spPr>
    </dgm:pt>
    <dgm:pt modelId="{8DEE377B-4358-4FD4-921E-6446D0E849BB}" type="pres">
      <dgm:prSet presAssocID="{8D3C8C7F-BF1B-4A40-AA28-BFC165E0016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17AD5C93-ADED-4A97-B1D7-4472C0677F9D}" type="pres">
      <dgm:prSet presAssocID="{8D3C8C7F-BF1B-4A40-AA28-BFC165E00169}" presName="spaceRect" presStyleCnt="0"/>
      <dgm:spPr/>
    </dgm:pt>
    <dgm:pt modelId="{0E076A39-594D-4667-9695-13EB58826066}" type="pres">
      <dgm:prSet presAssocID="{8D3C8C7F-BF1B-4A40-AA28-BFC165E00169}" presName="textRect" presStyleLbl="revTx" presStyleIdx="0" presStyleCnt="5">
        <dgm:presLayoutVars>
          <dgm:chMax val="1"/>
          <dgm:chPref val="1"/>
        </dgm:presLayoutVars>
      </dgm:prSet>
      <dgm:spPr/>
    </dgm:pt>
    <dgm:pt modelId="{61D4A065-F022-4467-9C59-98BCE4F573CE}" type="pres">
      <dgm:prSet presAssocID="{779AA236-8360-4735-A6AE-DE7F3ED7DE0F}" presName="sibTrans" presStyleCnt="0"/>
      <dgm:spPr/>
    </dgm:pt>
    <dgm:pt modelId="{6A6C4ADE-8D6B-475F-966C-AE4B19B1F57D}" type="pres">
      <dgm:prSet presAssocID="{C778D886-B27A-484D-8EF3-01F6A16E17A2}" presName="compNode" presStyleCnt="0"/>
      <dgm:spPr/>
    </dgm:pt>
    <dgm:pt modelId="{60F4ABDF-4EBD-41C6-B571-7FF423BA960E}" type="pres">
      <dgm:prSet presAssocID="{C778D886-B27A-484D-8EF3-01F6A16E17A2}" presName="iconBgRect" presStyleLbl="bgShp" presStyleIdx="1" presStyleCnt="5"/>
      <dgm:spPr>
        <a:prstGeom prst="snip2DiagRect">
          <a:avLst/>
        </a:prstGeom>
        <a:effectLst>
          <a:reflection blurRad="6350" stA="52000" endA="300" endPos="35000" dir="5400000" sy="-100000" algn="bl" rotWithShape="0"/>
        </a:effectLst>
      </dgm:spPr>
    </dgm:pt>
    <dgm:pt modelId="{F1A61C05-FB0D-4D05-93A3-37BA63B827A5}" type="pres">
      <dgm:prSet presAssocID="{C778D886-B27A-484D-8EF3-01F6A16E17A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22134A29-54B2-4CBE-89B3-863CC162713F}" type="pres">
      <dgm:prSet presAssocID="{C778D886-B27A-484D-8EF3-01F6A16E17A2}" presName="spaceRect" presStyleCnt="0"/>
      <dgm:spPr/>
    </dgm:pt>
    <dgm:pt modelId="{7E44308C-3420-4E83-B879-6380BD49102E}" type="pres">
      <dgm:prSet presAssocID="{C778D886-B27A-484D-8EF3-01F6A16E17A2}" presName="textRect" presStyleLbl="revTx" presStyleIdx="1" presStyleCnt="5">
        <dgm:presLayoutVars>
          <dgm:chMax val="1"/>
          <dgm:chPref val="1"/>
        </dgm:presLayoutVars>
      </dgm:prSet>
      <dgm:spPr/>
    </dgm:pt>
    <dgm:pt modelId="{D112DCBC-DC21-41E8-A12C-8E43158BE57A}" type="pres">
      <dgm:prSet presAssocID="{1D4AB786-7F77-4CD5-941D-7EF59949F73B}" presName="sibTrans" presStyleCnt="0"/>
      <dgm:spPr/>
    </dgm:pt>
    <dgm:pt modelId="{499D39D9-60C1-486C-BA39-62909F056D5E}" type="pres">
      <dgm:prSet presAssocID="{06C0EE65-C118-4BEE-AEFA-7A29EDB330C8}" presName="compNode" presStyleCnt="0"/>
      <dgm:spPr/>
    </dgm:pt>
    <dgm:pt modelId="{14A2532A-CD67-4938-9205-4CB40EC0AF03}" type="pres">
      <dgm:prSet presAssocID="{06C0EE65-C118-4BEE-AEFA-7A29EDB330C8}" presName="iconBgRect" presStyleLbl="bgShp" presStyleIdx="2" presStyleCnt="5"/>
      <dgm:spPr>
        <a:prstGeom prst="snip2DiagRect">
          <a:avLst/>
        </a:prstGeom>
        <a:solidFill>
          <a:srgbClr val="C00000"/>
        </a:solidFill>
        <a:effectLst>
          <a:reflection blurRad="6350" stA="52000" endA="300" endPos="35000" dir="5400000" sy="-100000" algn="bl" rotWithShape="0"/>
        </a:effectLst>
      </dgm:spPr>
    </dgm:pt>
    <dgm:pt modelId="{675E7961-3F98-4EBF-B67F-EB5204100B4C}" type="pres">
      <dgm:prSet presAssocID="{06C0EE65-C118-4BEE-AEFA-7A29EDB330C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0BEA632B-787C-4B64-A002-8C1D278DDC7A}" type="pres">
      <dgm:prSet presAssocID="{06C0EE65-C118-4BEE-AEFA-7A29EDB330C8}" presName="spaceRect" presStyleCnt="0"/>
      <dgm:spPr/>
    </dgm:pt>
    <dgm:pt modelId="{D34EB23E-8F37-43DD-B7FC-9A4B4F19A43F}" type="pres">
      <dgm:prSet presAssocID="{06C0EE65-C118-4BEE-AEFA-7A29EDB330C8}" presName="textRect" presStyleLbl="revTx" presStyleIdx="2" presStyleCnt="5">
        <dgm:presLayoutVars>
          <dgm:chMax val="1"/>
          <dgm:chPref val="1"/>
        </dgm:presLayoutVars>
      </dgm:prSet>
      <dgm:spPr/>
    </dgm:pt>
    <dgm:pt modelId="{DB9F19B1-540C-4327-9F52-01F6A770C186}" type="pres">
      <dgm:prSet presAssocID="{9F243E7D-8B56-48B6-BED7-C59510E7A9CB}" presName="sibTrans" presStyleCnt="0"/>
      <dgm:spPr/>
    </dgm:pt>
    <dgm:pt modelId="{FD8D6EC2-DC35-4060-AEB4-A8E292F9AFC4}" type="pres">
      <dgm:prSet presAssocID="{DA1B0D66-5EBA-495A-B86C-972E980A8112}" presName="compNode" presStyleCnt="0"/>
      <dgm:spPr/>
    </dgm:pt>
    <dgm:pt modelId="{6F11724B-46CC-4AC7-8114-21877BD29171}" type="pres">
      <dgm:prSet presAssocID="{DA1B0D66-5EBA-495A-B86C-972E980A8112}" presName="iconBgRect" presStyleLbl="bgShp" presStyleIdx="3" presStyleCnt="5"/>
      <dgm:spPr>
        <a:prstGeom prst="snip2DiagRect">
          <a:avLst/>
        </a:prstGeom>
        <a:solidFill>
          <a:schemeClr val="tx1"/>
        </a:solidFill>
        <a:effectLst>
          <a:reflection blurRad="6350" stA="52000" endA="300" endPos="35000" dir="5400000" sy="-100000" algn="bl" rotWithShape="0"/>
        </a:effectLst>
      </dgm:spPr>
    </dgm:pt>
    <dgm:pt modelId="{F805F9E6-757D-444C-A3C0-63E18F22E756}" type="pres">
      <dgm:prSet presAssocID="{DA1B0D66-5EBA-495A-B86C-972E980A811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 boy with solid fill"/>
        </a:ext>
      </dgm:extLst>
    </dgm:pt>
    <dgm:pt modelId="{FB8028FA-4E38-467F-99CA-63A0BD0024E9}" type="pres">
      <dgm:prSet presAssocID="{DA1B0D66-5EBA-495A-B86C-972E980A8112}" presName="spaceRect" presStyleCnt="0"/>
      <dgm:spPr/>
    </dgm:pt>
    <dgm:pt modelId="{00FC0A49-1142-4F02-B215-5B58A9760EB4}" type="pres">
      <dgm:prSet presAssocID="{DA1B0D66-5EBA-495A-B86C-972E980A8112}" presName="textRect" presStyleLbl="revTx" presStyleIdx="3" presStyleCnt="5">
        <dgm:presLayoutVars>
          <dgm:chMax val="1"/>
          <dgm:chPref val="1"/>
        </dgm:presLayoutVars>
      </dgm:prSet>
      <dgm:spPr/>
    </dgm:pt>
    <dgm:pt modelId="{03215C19-762D-4DC2-AA6C-8878E791D231}" type="pres">
      <dgm:prSet presAssocID="{9FD03ABB-DC8E-4F5F-A3BC-F3AA4BDEA044}" presName="sibTrans" presStyleCnt="0"/>
      <dgm:spPr/>
    </dgm:pt>
    <dgm:pt modelId="{44CADB8E-0426-4A16-921A-9F3F03C29F44}" type="pres">
      <dgm:prSet presAssocID="{FA8E1CD7-7DE3-4AAB-A004-2DD2183DA19E}" presName="compNode" presStyleCnt="0"/>
      <dgm:spPr/>
    </dgm:pt>
    <dgm:pt modelId="{F0EA9B1E-D43E-43DC-A10F-FFEB6BA47996}" type="pres">
      <dgm:prSet presAssocID="{FA8E1CD7-7DE3-4AAB-A004-2DD2183DA19E}" presName="iconBgRect" presStyleLbl="bgShp" presStyleIdx="4" presStyleCnt="5"/>
      <dgm:spPr>
        <a:prstGeom prst="snip2DiagRect">
          <a:avLst/>
        </a:prstGeom>
        <a:solidFill>
          <a:schemeClr val="tx1">
            <a:lumMod val="50000"/>
            <a:lumOff val="50000"/>
          </a:schemeClr>
        </a:solidFill>
        <a:effectLst>
          <a:reflection blurRad="6350" stA="52000" endA="300" endPos="35000" dir="5400000" sy="-100000" algn="bl" rotWithShape="0"/>
        </a:effectLst>
      </dgm:spPr>
    </dgm:pt>
    <dgm:pt modelId="{6909EBA2-96D8-41DC-87BF-E5662C544CB3}" type="pres">
      <dgm:prSet presAssocID="{FA8E1CD7-7DE3-4AAB-A004-2DD2183DA19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le profile with solid fill"/>
        </a:ext>
      </dgm:extLst>
    </dgm:pt>
    <dgm:pt modelId="{D8A991EA-AE21-456B-BE9F-4700148D0B43}" type="pres">
      <dgm:prSet presAssocID="{FA8E1CD7-7DE3-4AAB-A004-2DD2183DA19E}" presName="spaceRect" presStyleCnt="0"/>
      <dgm:spPr/>
    </dgm:pt>
    <dgm:pt modelId="{E6AC8930-9B7E-4EAF-ADD7-5FBDC86CE118}" type="pres">
      <dgm:prSet presAssocID="{FA8E1CD7-7DE3-4AAB-A004-2DD2183DA19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E76B809-9EC7-4D49-8F3E-15191B90513D}" srcId="{A888786B-F6FF-4478-8771-926B8F903184}" destId="{C778D886-B27A-484D-8EF3-01F6A16E17A2}" srcOrd="1" destOrd="0" parTransId="{168EF3DB-D056-48C6-AEBF-743420453A41}" sibTransId="{1D4AB786-7F77-4CD5-941D-7EF59949F73B}"/>
    <dgm:cxn modelId="{6425D00D-FD37-4994-BAD1-AE097FF81BE0}" type="presOf" srcId="{C778D886-B27A-484D-8EF3-01F6A16E17A2}" destId="{7E44308C-3420-4E83-B879-6380BD49102E}" srcOrd="0" destOrd="0" presId="urn:microsoft.com/office/officeart/2018/5/layout/IconCircleLabelList"/>
    <dgm:cxn modelId="{9C900723-3967-480F-B4B0-C54B09E7567C}" type="presOf" srcId="{06C0EE65-C118-4BEE-AEFA-7A29EDB330C8}" destId="{D34EB23E-8F37-43DD-B7FC-9A4B4F19A43F}" srcOrd="0" destOrd="0" presId="urn:microsoft.com/office/officeart/2018/5/layout/IconCircleLabelList"/>
    <dgm:cxn modelId="{EC871746-2074-458C-BDEC-46F0B7734CCF}" type="presOf" srcId="{FA8E1CD7-7DE3-4AAB-A004-2DD2183DA19E}" destId="{E6AC8930-9B7E-4EAF-ADD7-5FBDC86CE118}" srcOrd="0" destOrd="0" presId="urn:microsoft.com/office/officeart/2018/5/layout/IconCircleLabelList"/>
    <dgm:cxn modelId="{93B2A84D-9005-48DD-A560-0FCBB4DF9B12}" srcId="{A888786B-F6FF-4478-8771-926B8F903184}" destId="{06C0EE65-C118-4BEE-AEFA-7A29EDB330C8}" srcOrd="2" destOrd="0" parTransId="{AA3EB115-FA7A-4329-B766-AE45267DA87F}" sibTransId="{9F243E7D-8B56-48B6-BED7-C59510E7A9CB}"/>
    <dgm:cxn modelId="{E40D1E74-23EA-4F1C-A40A-ED60137BC1A6}" type="presOf" srcId="{A888786B-F6FF-4478-8771-926B8F903184}" destId="{48AA9CEF-07AB-4532-ACBE-86252A53A3C8}" srcOrd="0" destOrd="0" presId="urn:microsoft.com/office/officeart/2018/5/layout/IconCircleLabelList"/>
    <dgm:cxn modelId="{F5BE437F-C1E5-4A1B-B5A5-479FC1DB1D94}" type="presOf" srcId="{8D3C8C7F-BF1B-4A40-AA28-BFC165E00169}" destId="{0E076A39-594D-4667-9695-13EB58826066}" srcOrd="0" destOrd="0" presId="urn:microsoft.com/office/officeart/2018/5/layout/IconCircleLabelList"/>
    <dgm:cxn modelId="{6DA2E88C-BF74-45F5-8DBB-AADB753E1D56}" type="presOf" srcId="{DA1B0D66-5EBA-495A-B86C-972E980A8112}" destId="{00FC0A49-1142-4F02-B215-5B58A9760EB4}" srcOrd="0" destOrd="0" presId="urn:microsoft.com/office/officeart/2018/5/layout/IconCircleLabelList"/>
    <dgm:cxn modelId="{9FEF9CAE-D4C5-4110-9814-9140D711E26F}" srcId="{A888786B-F6FF-4478-8771-926B8F903184}" destId="{FA8E1CD7-7DE3-4AAB-A004-2DD2183DA19E}" srcOrd="4" destOrd="0" parTransId="{2599FC21-064F-46A1-84CD-6E440D575CDE}" sibTransId="{291A4C16-15CC-4D1D-BE55-C0C578B42239}"/>
    <dgm:cxn modelId="{AC291BB1-BA51-4C4F-B718-AF640E24D561}" srcId="{A888786B-F6FF-4478-8771-926B8F903184}" destId="{DA1B0D66-5EBA-495A-B86C-972E980A8112}" srcOrd="3" destOrd="0" parTransId="{CD17FBD5-9D93-4EEC-8CC2-4DAE716ED9B5}" sibTransId="{9FD03ABB-DC8E-4F5F-A3BC-F3AA4BDEA044}"/>
    <dgm:cxn modelId="{004F7EEE-AE35-4C53-8075-B0A88906FB53}" srcId="{A888786B-F6FF-4478-8771-926B8F903184}" destId="{8D3C8C7F-BF1B-4A40-AA28-BFC165E00169}" srcOrd="0" destOrd="0" parTransId="{450A5876-B18C-4467-8219-B6B2829BCCF6}" sibTransId="{779AA236-8360-4735-A6AE-DE7F3ED7DE0F}"/>
    <dgm:cxn modelId="{13D73B66-CE6C-4084-903F-0459431C7C78}" type="presParOf" srcId="{48AA9CEF-07AB-4532-ACBE-86252A53A3C8}" destId="{2EF84A1C-68DB-4564-B3F1-22985B158B7B}" srcOrd="0" destOrd="0" presId="urn:microsoft.com/office/officeart/2018/5/layout/IconCircleLabelList"/>
    <dgm:cxn modelId="{4EAE615F-2DE3-4AFB-A8E8-9C4753A4B5D9}" type="presParOf" srcId="{2EF84A1C-68DB-4564-B3F1-22985B158B7B}" destId="{C4A3D4DD-478C-4306-8D5C-8CA1E470F9D4}" srcOrd="0" destOrd="0" presId="urn:microsoft.com/office/officeart/2018/5/layout/IconCircleLabelList"/>
    <dgm:cxn modelId="{60581A23-EB7B-4177-BD93-F2272272F0F8}" type="presParOf" srcId="{2EF84A1C-68DB-4564-B3F1-22985B158B7B}" destId="{8DEE377B-4358-4FD4-921E-6446D0E849BB}" srcOrd="1" destOrd="0" presId="urn:microsoft.com/office/officeart/2018/5/layout/IconCircleLabelList"/>
    <dgm:cxn modelId="{1A1094B7-F1AA-49D3-B595-78D450072B1A}" type="presParOf" srcId="{2EF84A1C-68DB-4564-B3F1-22985B158B7B}" destId="{17AD5C93-ADED-4A97-B1D7-4472C0677F9D}" srcOrd="2" destOrd="0" presId="urn:microsoft.com/office/officeart/2018/5/layout/IconCircleLabelList"/>
    <dgm:cxn modelId="{332642A1-E80A-4FC0-9FBD-A934FB1BE23D}" type="presParOf" srcId="{2EF84A1C-68DB-4564-B3F1-22985B158B7B}" destId="{0E076A39-594D-4667-9695-13EB58826066}" srcOrd="3" destOrd="0" presId="urn:microsoft.com/office/officeart/2018/5/layout/IconCircleLabelList"/>
    <dgm:cxn modelId="{FFEB7558-9896-4852-9678-91213729D0FE}" type="presParOf" srcId="{48AA9CEF-07AB-4532-ACBE-86252A53A3C8}" destId="{61D4A065-F022-4467-9C59-98BCE4F573CE}" srcOrd="1" destOrd="0" presId="urn:microsoft.com/office/officeart/2018/5/layout/IconCircleLabelList"/>
    <dgm:cxn modelId="{E4EEAE28-D434-429D-B091-53F0A042EDED}" type="presParOf" srcId="{48AA9CEF-07AB-4532-ACBE-86252A53A3C8}" destId="{6A6C4ADE-8D6B-475F-966C-AE4B19B1F57D}" srcOrd="2" destOrd="0" presId="urn:microsoft.com/office/officeart/2018/5/layout/IconCircleLabelList"/>
    <dgm:cxn modelId="{F3E00228-59C2-4ED2-8F57-B333AB088F76}" type="presParOf" srcId="{6A6C4ADE-8D6B-475F-966C-AE4B19B1F57D}" destId="{60F4ABDF-4EBD-41C6-B571-7FF423BA960E}" srcOrd="0" destOrd="0" presId="urn:microsoft.com/office/officeart/2018/5/layout/IconCircleLabelList"/>
    <dgm:cxn modelId="{FD6FD981-FBA1-4EBE-ADE6-34DD1619CA81}" type="presParOf" srcId="{6A6C4ADE-8D6B-475F-966C-AE4B19B1F57D}" destId="{F1A61C05-FB0D-4D05-93A3-37BA63B827A5}" srcOrd="1" destOrd="0" presId="urn:microsoft.com/office/officeart/2018/5/layout/IconCircleLabelList"/>
    <dgm:cxn modelId="{5DE41DEE-0261-4A31-9AF2-2FD54EB27D81}" type="presParOf" srcId="{6A6C4ADE-8D6B-475F-966C-AE4B19B1F57D}" destId="{22134A29-54B2-4CBE-89B3-863CC162713F}" srcOrd="2" destOrd="0" presId="urn:microsoft.com/office/officeart/2018/5/layout/IconCircleLabelList"/>
    <dgm:cxn modelId="{DA59F3CE-8FC3-40A3-8A4D-74BA2F8074AD}" type="presParOf" srcId="{6A6C4ADE-8D6B-475F-966C-AE4B19B1F57D}" destId="{7E44308C-3420-4E83-B879-6380BD49102E}" srcOrd="3" destOrd="0" presId="urn:microsoft.com/office/officeart/2018/5/layout/IconCircleLabelList"/>
    <dgm:cxn modelId="{E46A0F3B-82C2-48B0-8522-E99F18E15D7B}" type="presParOf" srcId="{48AA9CEF-07AB-4532-ACBE-86252A53A3C8}" destId="{D112DCBC-DC21-41E8-A12C-8E43158BE57A}" srcOrd="3" destOrd="0" presId="urn:microsoft.com/office/officeart/2018/5/layout/IconCircleLabelList"/>
    <dgm:cxn modelId="{173C681C-DB75-4EF1-A48C-668EF1F35F60}" type="presParOf" srcId="{48AA9CEF-07AB-4532-ACBE-86252A53A3C8}" destId="{499D39D9-60C1-486C-BA39-62909F056D5E}" srcOrd="4" destOrd="0" presId="urn:microsoft.com/office/officeart/2018/5/layout/IconCircleLabelList"/>
    <dgm:cxn modelId="{75E40085-51D8-45D8-9DE8-93004B918AB6}" type="presParOf" srcId="{499D39D9-60C1-486C-BA39-62909F056D5E}" destId="{14A2532A-CD67-4938-9205-4CB40EC0AF03}" srcOrd="0" destOrd="0" presId="urn:microsoft.com/office/officeart/2018/5/layout/IconCircleLabelList"/>
    <dgm:cxn modelId="{26AB6FBC-D20A-480B-B226-C9F1F675BD89}" type="presParOf" srcId="{499D39D9-60C1-486C-BA39-62909F056D5E}" destId="{675E7961-3F98-4EBF-B67F-EB5204100B4C}" srcOrd="1" destOrd="0" presId="urn:microsoft.com/office/officeart/2018/5/layout/IconCircleLabelList"/>
    <dgm:cxn modelId="{83D52E4F-E86C-4D8B-9B8F-0410778576BC}" type="presParOf" srcId="{499D39D9-60C1-486C-BA39-62909F056D5E}" destId="{0BEA632B-787C-4B64-A002-8C1D278DDC7A}" srcOrd="2" destOrd="0" presId="urn:microsoft.com/office/officeart/2018/5/layout/IconCircleLabelList"/>
    <dgm:cxn modelId="{8F4AFB2D-91E5-4001-854C-677923E2A555}" type="presParOf" srcId="{499D39D9-60C1-486C-BA39-62909F056D5E}" destId="{D34EB23E-8F37-43DD-B7FC-9A4B4F19A43F}" srcOrd="3" destOrd="0" presId="urn:microsoft.com/office/officeart/2018/5/layout/IconCircleLabelList"/>
    <dgm:cxn modelId="{0042FAB6-2F94-455A-922F-4F391275CFBF}" type="presParOf" srcId="{48AA9CEF-07AB-4532-ACBE-86252A53A3C8}" destId="{DB9F19B1-540C-4327-9F52-01F6A770C186}" srcOrd="5" destOrd="0" presId="urn:microsoft.com/office/officeart/2018/5/layout/IconCircleLabelList"/>
    <dgm:cxn modelId="{EAD04CBA-FE18-43E6-A5BA-F09CF4ED2DBF}" type="presParOf" srcId="{48AA9CEF-07AB-4532-ACBE-86252A53A3C8}" destId="{FD8D6EC2-DC35-4060-AEB4-A8E292F9AFC4}" srcOrd="6" destOrd="0" presId="urn:microsoft.com/office/officeart/2018/5/layout/IconCircleLabelList"/>
    <dgm:cxn modelId="{EB2FEF6E-09D0-4D23-99CE-FD09559DBE01}" type="presParOf" srcId="{FD8D6EC2-DC35-4060-AEB4-A8E292F9AFC4}" destId="{6F11724B-46CC-4AC7-8114-21877BD29171}" srcOrd="0" destOrd="0" presId="urn:microsoft.com/office/officeart/2018/5/layout/IconCircleLabelList"/>
    <dgm:cxn modelId="{09F55ADA-474F-47B6-B877-4DEDAD09FF35}" type="presParOf" srcId="{FD8D6EC2-DC35-4060-AEB4-A8E292F9AFC4}" destId="{F805F9E6-757D-444C-A3C0-63E18F22E756}" srcOrd="1" destOrd="0" presId="urn:microsoft.com/office/officeart/2018/5/layout/IconCircleLabelList"/>
    <dgm:cxn modelId="{F79634F4-5140-482A-A6BC-A3190ACD86D0}" type="presParOf" srcId="{FD8D6EC2-DC35-4060-AEB4-A8E292F9AFC4}" destId="{FB8028FA-4E38-467F-99CA-63A0BD0024E9}" srcOrd="2" destOrd="0" presId="urn:microsoft.com/office/officeart/2018/5/layout/IconCircleLabelList"/>
    <dgm:cxn modelId="{18766952-D00A-48BE-A333-1E7A97BE34BE}" type="presParOf" srcId="{FD8D6EC2-DC35-4060-AEB4-A8E292F9AFC4}" destId="{00FC0A49-1142-4F02-B215-5B58A9760EB4}" srcOrd="3" destOrd="0" presId="urn:microsoft.com/office/officeart/2018/5/layout/IconCircleLabelList"/>
    <dgm:cxn modelId="{7137698A-251B-4D4F-92F2-32E61734A381}" type="presParOf" srcId="{48AA9CEF-07AB-4532-ACBE-86252A53A3C8}" destId="{03215C19-762D-4DC2-AA6C-8878E791D231}" srcOrd="7" destOrd="0" presId="urn:microsoft.com/office/officeart/2018/5/layout/IconCircleLabelList"/>
    <dgm:cxn modelId="{996D2E4A-9481-4088-9AA2-C57039BAAEA7}" type="presParOf" srcId="{48AA9CEF-07AB-4532-ACBE-86252A53A3C8}" destId="{44CADB8E-0426-4A16-921A-9F3F03C29F44}" srcOrd="8" destOrd="0" presId="urn:microsoft.com/office/officeart/2018/5/layout/IconCircleLabelList"/>
    <dgm:cxn modelId="{84B5AEA5-E76F-4A3B-A2C8-D8A8F71FCECF}" type="presParOf" srcId="{44CADB8E-0426-4A16-921A-9F3F03C29F44}" destId="{F0EA9B1E-D43E-43DC-A10F-FFEB6BA47996}" srcOrd="0" destOrd="0" presId="urn:microsoft.com/office/officeart/2018/5/layout/IconCircleLabelList"/>
    <dgm:cxn modelId="{1D4199B7-B709-4318-A5B6-CDA6D8F18D56}" type="presParOf" srcId="{44CADB8E-0426-4A16-921A-9F3F03C29F44}" destId="{6909EBA2-96D8-41DC-87BF-E5662C544CB3}" srcOrd="1" destOrd="0" presId="urn:microsoft.com/office/officeart/2018/5/layout/IconCircleLabelList"/>
    <dgm:cxn modelId="{E6F67939-657E-4469-8EB7-FD942CA2CD8C}" type="presParOf" srcId="{44CADB8E-0426-4A16-921A-9F3F03C29F44}" destId="{D8A991EA-AE21-456B-BE9F-4700148D0B43}" srcOrd="2" destOrd="0" presId="urn:microsoft.com/office/officeart/2018/5/layout/IconCircleLabelList"/>
    <dgm:cxn modelId="{194D8240-3553-4709-9661-FB253271D995}" type="presParOf" srcId="{44CADB8E-0426-4A16-921A-9F3F03C29F44}" destId="{E6AC8930-9B7E-4EAF-ADD7-5FBDC86CE11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05080-99B3-4916-BBD8-92B1A0826A5A}">
      <dsp:nvSpPr>
        <dsp:cNvPr id="0" name=""/>
        <dsp:cNvSpPr/>
      </dsp:nvSpPr>
      <dsp:spPr>
        <a:xfrm>
          <a:off x="0" y="0"/>
          <a:ext cx="8405164" cy="997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is an Unquoted Service Path?</a:t>
          </a:r>
        </a:p>
      </dsp:txBody>
      <dsp:txXfrm>
        <a:off x="29224" y="29224"/>
        <a:ext cx="7244155" cy="939345"/>
      </dsp:txXfrm>
    </dsp:sp>
    <dsp:sp modelId="{6AC065B0-072F-4BA0-9FE6-86417FE47E9F}">
      <dsp:nvSpPr>
        <dsp:cNvPr id="0" name=""/>
        <dsp:cNvSpPr/>
      </dsp:nvSpPr>
      <dsp:spPr>
        <a:xfrm>
          <a:off x="703932" y="1179210"/>
          <a:ext cx="8405164" cy="997793"/>
        </a:xfrm>
        <a:prstGeom prst="roundRect">
          <a:avLst>
            <a:gd name="adj" fmla="val 10000"/>
          </a:avLst>
        </a:prstGeom>
        <a:solidFill>
          <a:schemeClr val="accent2">
            <a:hueOff val="1000035"/>
            <a:satOff val="3460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Why are Unquoted Service Paths dangerous?</a:t>
          </a:r>
        </a:p>
      </dsp:txBody>
      <dsp:txXfrm>
        <a:off x="733156" y="1208434"/>
        <a:ext cx="6994218" cy="939345"/>
      </dsp:txXfrm>
    </dsp:sp>
    <dsp:sp modelId="{042140FA-BCD5-4FE7-A3AF-F93535E3AFAB}">
      <dsp:nvSpPr>
        <dsp:cNvPr id="0" name=""/>
        <dsp:cNvSpPr/>
      </dsp:nvSpPr>
      <dsp:spPr>
        <a:xfrm>
          <a:off x="1397358" y="2358420"/>
          <a:ext cx="8405164" cy="997793"/>
        </a:xfrm>
        <a:prstGeom prst="roundRect">
          <a:avLst>
            <a:gd name="adj" fmla="val 10000"/>
          </a:avLst>
        </a:prstGeom>
        <a:solidFill>
          <a:schemeClr val="accent2">
            <a:hueOff val="2000070"/>
            <a:satOff val="6920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How do you find Unquoted Service Paths?</a:t>
          </a:r>
        </a:p>
      </dsp:txBody>
      <dsp:txXfrm>
        <a:off x="1426582" y="2387644"/>
        <a:ext cx="7004725" cy="939345"/>
      </dsp:txXfrm>
    </dsp:sp>
    <dsp:sp modelId="{3F8F44B0-6B73-4718-8B65-56601C2A3A97}">
      <dsp:nvSpPr>
        <dsp:cNvPr id="0" name=""/>
        <dsp:cNvSpPr/>
      </dsp:nvSpPr>
      <dsp:spPr>
        <a:xfrm>
          <a:off x="2101291" y="3537630"/>
          <a:ext cx="8405164" cy="997793"/>
        </a:xfrm>
        <a:prstGeom prst="roundRect">
          <a:avLst>
            <a:gd name="adj" fmla="val 10000"/>
          </a:avLst>
        </a:prstGeom>
        <a:solidFill>
          <a:schemeClr val="accent2">
            <a:hueOff val="3000104"/>
            <a:satOff val="10380"/>
            <a:lumOff val="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How do you remediate Unquoted Service Path vulnerabilities?</a:t>
          </a:r>
        </a:p>
      </dsp:txBody>
      <dsp:txXfrm>
        <a:off x="2130515" y="3566854"/>
        <a:ext cx="6994218" cy="939345"/>
      </dsp:txXfrm>
    </dsp:sp>
    <dsp:sp modelId="{F1D716A9-52CE-4DC8-A32B-A5CDBB513360}">
      <dsp:nvSpPr>
        <dsp:cNvPr id="0" name=""/>
        <dsp:cNvSpPr/>
      </dsp:nvSpPr>
      <dsp:spPr>
        <a:xfrm>
          <a:off x="7756599" y="764218"/>
          <a:ext cx="648565" cy="6485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902526" y="764218"/>
        <a:ext cx="356711" cy="488045"/>
      </dsp:txXfrm>
    </dsp:sp>
    <dsp:sp modelId="{92DB19BF-8605-4A6B-B5E6-FA11FDA6043C}">
      <dsp:nvSpPr>
        <dsp:cNvPr id="0" name=""/>
        <dsp:cNvSpPr/>
      </dsp:nvSpPr>
      <dsp:spPr>
        <a:xfrm>
          <a:off x="8460531" y="1943429"/>
          <a:ext cx="648565" cy="6485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535419"/>
            <a:satOff val="5174"/>
            <a:lumOff val="132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535419"/>
              <a:satOff val="5174"/>
              <a:lumOff val="1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8606458" y="1943429"/>
        <a:ext cx="356711" cy="488045"/>
      </dsp:txXfrm>
    </dsp:sp>
    <dsp:sp modelId="{574EFBF9-6C9C-45CC-AA2E-0F4F77D7FBFA}">
      <dsp:nvSpPr>
        <dsp:cNvPr id="0" name=""/>
        <dsp:cNvSpPr/>
      </dsp:nvSpPr>
      <dsp:spPr>
        <a:xfrm>
          <a:off x="9153957" y="3122639"/>
          <a:ext cx="648565" cy="6485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070839"/>
            <a:satOff val="10349"/>
            <a:lumOff val="26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070839"/>
              <a:satOff val="10349"/>
              <a:lumOff val="2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9299884" y="3122639"/>
        <a:ext cx="356711" cy="488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43CA9-6575-4ACC-8313-E3EDAAD3B845}">
      <dsp:nvSpPr>
        <dsp:cNvPr id="0" name=""/>
        <dsp:cNvSpPr/>
      </dsp:nvSpPr>
      <dsp:spPr>
        <a:xfrm>
          <a:off x="0" y="517859"/>
          <a:ext cx="69677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AB091-B4CC-43FA-A780-CE6BD14AB052}">
      <dsp:nvSpPr>
        <dsp:cNvPr id="0" name=""/>
        <dsp:cNvSpPr/>
      </dsp:nvSpPr>
      <dsp:spPr>
        <a:xfrm>
          <a:off x="348386" y="60299"/>
          <a:ext cx="4877409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Privilege Escalation</a:t>
          </a:r>
        </a:p>
      </dsp:txBody>
      <dsp:txXfrm>
        <a:off x="393058" y="104971"/>
        <a:ext cx="4788065" cy="825776"/>
      </dsp:txXfrm>
    </dsp:sp>
    <dsp:sp modelId="{AB1E5653-6DBE-4133-A14D-B21C8380D872}">
      <dsp:nvSpPr>
        <dsp:cNvPr id="0" name=""/>
        <dsp:cNvSpPr/>
      </dsp:nvSpPr>
      <dsp:spPr>
        <a:xfrm>
          <a:off x="0" y="1924019"/>
          <a:ext cx="69677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82318-0DE1-4037-AF87-08C98801CE44}">
      <dsp:nvSpPr>
        <dsp:cNvPr id="0" name=""/>
        <dsp:cNvSpPr/>
      </dsp:nvSpPr>
      <dsp:spPr>
        <a:xfrm>
          <a:off x="348386" y="1466459"/>
          <a:ext cx="4877409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Ransomware</a:t>
          </a:r>
        </a:p>
      </dsp:txBody>
      <dsp:txXfrm>
        <a:off x="393058" y="1511131"/>
        <a:ext cx="4788065" cy="825776"/>
      </dsp:txXfrm>
    </dsp:sp>
    <dsp:sp modelId="{A41A4C5F-3C50-4128-808D-D2534ADA0F6C}">
      <dsp:nvSpPr>
        <dsp:cNvPr id="0" name=""/>
        <dsp:cNvSpPr/>
      </dsp:nvSpPr>
      <dsp:spPr>
        <a:xfrm>
          <a:off x="0" y="3330180"/>
          <a:ext cx="69677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41849-BAC0-4E9D-844A-98CE24AAA050}">
      <dsp:nvSpPr>
        <dsp:cNvPr id="0" name=""/>
        <dsp:cNvSpPr/>
      </dsp:nvSpPr>
      <dsp:spPr>
        <a:xfrm>
          <a:off x="348386" y="2872619"/>
          <a:ext cx="4877409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Malware</a:t>
          </a:r>
        </a:p>
      </dsp:txBody>
      <dsp:txXfrm>
        <a:off x="393058" y="2917291"/>
        <a:ext cx="4788065" cy="825776"/>
      </dsp:txXfrm>
    </dsp:sp>
    <dsp:sp modelId="{42D4F7B2-E797-4012-A29D-66AB5949E5DD}">
      <dsp:nvSpPr>
        <dsp:cNvPr id="0" name=""/>
        <dsp:cNvSpPr/>
      </dsp:nvSpPr>
      <dsp:spPr>
        <a:xfrm>
          <a:off x="0" y="4736340"/>
          <a:ext cx="696772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DFC4E-A736-4E98-BB69-5E54D115F63D}">
      <dsp:nvSpPr>
        <dsp:cNvPr id="0" name=""/>
        <dsp:cNvSpPr/>
      </dsp:nvSpPr>
      <dsp:spPr>
        <a:xfrm>
          <a:off x="348386" y="4278780"/>
          <a:ext cx="4877409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354" tIns="0" rIns="18435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Reverse Shells</a:t>
          </a:r>
        </a:p>
      </dsp:txBody>
      <dsp:txXfrm>
        <a:off x="393058" y="4323452"/>
        <a:ext cx="4788065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8E3CB-45C9-4B1D-A82B-DC1C2A0BBE76}">
      <dsp:nvSpPr>
        <dsp:cNvPr id="0" name=""/>
        <dsp:cNvSpPr/>
      </dsp:nvSpPr>
      <dsp:spPr>
        <a:xfrm>
          <a:off x="0" y="22140"/>
          <a:ext cx="6967728" cy="27120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Using Vulnerability Management software such as Rapid7 InsightVM or Nessus.</a:t>
          </a:r>
        </a:p>
      </dsp:txBody>
      <dsp:txXfrm>
        <a:off x="132392" y="154532"/>
        <a:ext cx="6702944" cy="2447275"/>
      </dsp:txXfrm>
    </dsp:sp>
    <dsp:sp modelId="{83C97A61-82EC-408B-9100-7A883DE1175D}">
      <dsp:nvSpPr>
        <dsp:cNvPr id="0" name=""/>
        <dsp:cNvSpPr/>
      </dsp:nvSpPr>
      <dsp:spPr>
        <a:xfrm>
          <a:off x="0" y="2843640"/>
          <a:ext cx="6967728" cy="2712059"/>
        </a:xfrm>
        <a:prstGeom prst="roundRect">
          <a:avLst/>
        </a:prstGeom>
        <a:solidFill>
          <a:schemeClr val="accent2">
            <a:hueOff val="3000104"/>
            <a:satOff val="10380"/>
            <a:lumOff val="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Manual search using WMIC Service</a:t>
          </a:r>
        </a:p>
      </dsp:txBody>
      <dsp:txXfrm>
        <a:off x="132392" y="2976032"/>
        <a:ext cx="6702944" cy="2447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3D4DD-478C-4306-8D5C-8CA1E470F9D4}">
      <dsp:nvSpPr>
        <dsp:cNvPr id="0" name=""/>
        <dsp:cNvSpPr/>
      </dsp:nvSpPr>
      <dsp:spPr>
        <a:xfrm>
          <a:off x="478800" y="1098761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E377B-4358-4FD4-921E-6446D0E849BB}">
      <dsp:nvSpPr>
        <dsp:cNvPr id="0" name=""/>
        <dsp:cNvSpPr/>
      </dsp:nvSpPr>
      <dsp:spPr>
        <a:xfrm>
          <a:off x="712800" y="133276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76A39-594D-4667-9695-13EB58826066}">
      <dsp:nvSpPr>
        <dsp:cNvPr id="0" name=""/>
        <dsp:cNvSpPr/>
      </dsp:nvSpPr>
      <dsp:spPr>
        <a:xfrm>
          <a:off x="127800" y="25387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1. Check Privileges</a:t>
          </a:r>
        </a:p>
      </dsp:txBody>
      <dsp:txXfrm>
        <a:off x="127800" y="2538762"/>
        <a:ext cx="1800000" cy="720000"/>
      </dsp:txXfrm>
    </dsp:sp>
    <dsp:sp modelId="{60F4ABDF-4EBD-41C6-B571-7FF423BA960E}">
      <dsp:nvSpPr>
        <dsp:cNvPr id="0" name=""/>
        <dsp:cNvSpPr/>
      </dsp:nvSpPr>
      <dsp:spPr>
        <a:xfrm>
          <a:off x="2593800" y="1098761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61C05-FB0D-4D05-93A3-37BA63B827A5}">
      <dsp:nvSpPr>
        <dsp:cNvPr id="0" name=""/>
        <dsp:cNvSpPr/>
      </dsp:nvSpPr>
      <dsp:spPr>
        <a:xfrm>
          <a:off x="2827800" y="133276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4308C-3420-4E83-B879-6380BD49102E}">
      <dsp:nvSpPr>
        <dsp:cNvPr id="0" name=""/>
        <dsp:cNvSpPr/>
      </dsp:nvSpPr>
      <dsp:spPr>
        <a:xfrm>
          <a:off x="2242800" y="25387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2. Check for Unquoted Services</a:t>
          </a:r>
        </a:p>
      </dsp:txBody>
      <dsp:txXfrm>
        <a:off x="2242800" y="2538762"/>
        <a:ext cx="1800000" cy="720000"/>
      </dsp:txXfrm>
    </dsp:sp>
    <dsp:sp modelId="{14A2532A-CD67-4938-9205-4CB40EC0AF03}">
      <dsp:nvSpPr>
        <dsp:cNvPr id="0" name=""/>
        <dsp:cNvSpPr/>
      </dsp:nvSpPr>
      <dsp:spPr>
        <a:xfrm>
          <a:off x="4708800" y="1098761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E7961-3F98-4EBF-B67F-EB5204100B4C}">
      <dsp:nvSpPr>
        <dsp:cNvPr id="0" name=""/>
        <dsp:cNvSpPr/>
      </dsp:nvSpPr>
      <dsp:spPr>
        <a:xfrm>
          <a:off x="4942800" y="133276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EB23E-8F37-43DD-B7FC-9A4B4F19A43F}">
      <dsp:nvSpPr>
        <dsp:cNvPr id="0" name=""/>
        <dsp:cNvSpPr/>
      </dsp:nvSpPr>
      <dsp:spPr>
        <a:xfrm>
          <a:off x="4357800" y="25387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3. Check folder access</a:t>
          </a:r>
        </a:p>
      </dsp:txBody>
      <dsp:txXfrm>
        <a:off x="4357800" y="2538762"/>
        <a:ext cx="1800000" cy="720000"/>
      </dsp:txXfrm>
    </dsp:sp>
    <dsp:sp modelId="{6F11724B-46CC-4AC7-8114-21877BD29171}">
      <dsp:nvSpPr>
        <dsp:cNvPr id="0" name=""/>
        <dsp:cNvSpPr/>
      </dsp:nvSpPr>
      <dsp:spPr>
        <a:xfrm>
          <a:off x="6823800" y="1098761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5F9E6-757D-444C-A3C0-63E18F22E756}">
      <dsp:nvSpPr>
        <dsp:cNvPr id="0" name=""/>
        <dsp:cNvSpPr/>
      </dsp:nvSpPr>
      <dsp:spPr>
        <a:xfrm>
          <a:off x="7057800" y="133276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C0A49-1142-4F02-B215-5B58A9760EB4}">
      <dsp:nvSpPr>
        <dsp:cNvPr id="0" name=""/>
        <dsp:cNvSpPr/>
      </dsp:nvSpPr>
      <dsp:spPr>
        <a:xfrm>
          <a:off x="6472800" y="25387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4. Build payload</a:t>
          </a:r>
        </a:p>
      </dsp:txBody>
      <dsp:txXfrm>
        <a:off x="6472800" y="2538762"/>
        <a:ext cx="1800000" cy="720000"/>
      </dsp:txXfrm>
    </dsp:sp>
    <dsp:sp modelId="{F0EA9B1E-D43E-43DC-A10F-FFEB6BA47996}">
      <dsp:nvSpPr>
        <dsp:cNvPr id="0" name=""/>
        <dsp:cNvSpPr/>
      </dsp:nvSpPr>
      <dsp:spPr>
        <a:xfrm>
          <a:off x="8938800" y="1098761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9EBA2-96D8-41DC-87BF-E5662C544CB3}">
      <dsp:nvSpPr>
        <dsp:cNvPr id="0" name=""/>
        <dsp:cNvSpPr/>
      </dsp:nvSpPr>
      <dsp:spPr>
        <a:xfrm>
          <a:off x="9172800" y="133276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C8930-9B7E-4EAF-ADD7-5FBDC86CE118}">
      <dsp:nvSpPr>
        <dsp:cNvPr id="0" name=""/>
        <dsp:cNvSpPr/>
      </dsp:nvSpPr>
      <dsp:spPr>
        <a:xfrm>
          <a:off x="8587800" y="253876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5. Exploit</a:t>
          </a:r>
        </a:p>
      </dsp:txBody>
      <dsp:txXfrm>
        <a:off x="8587800" y="2538762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99A8D-E693-4CE5-9E44-9C0F7DC597D9}">
      <dsp:nvSpPr>
        <dsp:cNvPr id="0" name=""/>
        <dsp:cNvSpPr/>
      </dsp:nvSpPr>
      <dsp:spPr>
        <a:xfrm>
          <a:off x="3080" y="1364280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84822-A5D1-4173-A75E-16DDD439DD7F}">
      <dsp:nvSpPr>
        <dsp:cNvPr id="0" name=""/>
        <dsp:cNvSpPr/>
      </dsp:nvSpPr>
      <dsp:spPr>
        <a:xfrm>
          <a:off x="247486" y="159646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net user command</a:t>
          </a:r>
        </a:p>
      </dsp:txBody>
      <dsp:txXfrm>
        <a:off x="288396" y="1637375"/>
        <a:ext cx="2117829" cy="1314957"/>
      </dsp:txXfrm>
    </dsp:sp>
    <dsp:sp modelId="{868F6972-63E8-4363-950C-A507EDDE443B}">
      <dsp:nvSpPr>
        <dsp:cNvPr id="0" name=""/>
        <dsp:cNvSpPr/>
      </dsp:nvSpPr>
      <dsp:spPr>
        <a:xfrm>
          <a:off x="2691541" y="1364280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D8C97-6D2F-42C1-980C-3529F061967E}">
      <dsp:nvSpPr>
        <dsp:cNvPr id="0" name=""/>
        <dsp:cNvSpPr/>
      </dsp:nvSpPr>
      <dsp:spPr>
        <a:xfrm>
          <a:off x="2935947" y="159646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wmic service command</a:t>
          </a:r>
        </a:p>
      </dsp:txBody>
      <dsp:txXfrm>
        <a:off x="2976857" y="1637375"/>
        <a:ext cx="2117829" cy="1314957"/>
      </dsp:txXfrm>
    </dsp:sp>
    <dsp:sp modelId="{EFAFB669-410F-4469-9569-ED5BF9162C05}">
      <dsp:nvSpPr>
        <dsp:cNvPr id="0" name=""/>
        <dsp:cNvSpPr/>
      </dsp:nvSpPr>
      <dsp:spPr>
        <a:xfrm>
          <a:off x="5380002" y="1364280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C1BFB-6A55-4482-B893-F22560586896}">
      <dsp:nvSpPr>
        <dsp:cNvPr id="0" name=""/>
        <dsp:cNvSpPr/>
      </dsp:nvSpPr>
      <dsp:spPr>
        <a:xfrm>
          <a:off x="5624408" y="159646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icacls command</a:t>
          </a:r>
        </a:p>
      </dsp:txBody>
      <dsp:txXfrm>
        <a:off x="5665318" y="1637375"/>
        <a:ext cx="2117829" cy="1314957"/>
      </dsp:txXfrm>
    </dsp:sp>
    <dsp:sp modelId="{A96666C8-4A52-4818-A229-6873B6344CDD}">
      <dsp:nvSpPr>
        <dsp:cNvPr id="0" name=""/>
        <dsp:cNvSpPr/>
      </dsp:nvSpPr>
      <dsp:spPr>
        <a:xfrm>
          <a:off x="8068463" y="1364280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C4F0F-E9E0-43E4-8FC1-C0A50474E0A8}">
      <dsp:nvSpPr>
        <dsp:cNvPr id="0" name=""/>
        <dsp:cNvSpPr/>
      </dsp:nvSpPr>
      <dsp:spPr>
        <a:xfrm>
          <a:off x="8312869" y="159646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PowerSploit – PowerUp.ps1 module</a:t>
          </a:r>
        </a:p>
      </dsp:txBody>
      <dsp:txXfrm>
        <a:off x="8353779" y="1637375"/>
        <a:ext cx="2117829" cy="1314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3D4DD-478C-4306-8D5C-8CA1E470F9D4}">
      <dsp:nvSpPr>
        <dsp:cNvPr id="0" name=""/>
        <dsp:cNvSpPr/>
      </dsp:nvSpPr>
      <dsp:spPr>
        <a:xfrm>
          <a:off x="478800" y="616778"/>
          <a:ext cx="1098000" cy="1098000"/>
        </a:xfrm>
        <a:prstGeom prst="snip2DiagRect">
          <a:avLst/>
        </a:prstGeom>
        <a:solidFill>
          <a:srgbClr val="0070C0"/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E377B-4358-4FD4-921E-6446D0E849BB}">
      <dsp:nvSpPr>
        <dsp:cNvPr id="0" name=""/>
        <dsp:cNvSpPr/>
      </dsp:nvSpPr>
      <dsp:spPr>
        <a:xfrm>
          <a:off x="712800" y="85077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76A39-594D-4667-9695-13EB58826066}">
      <dsp:nvSpPr>
        <dsp:cNvPr id="0" name=""/>
        <dsp:cNvSpPr/>
      </dsp:nvSpPr>
      <dsp:spPr>
        <a:xfrm>
          <a:off x="127800" y="20567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Brian Johnson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7 Minute Security</a:t>
          </a:r>
        </a:p>
      </dsp:txBody>
      <dsp:txXfrm>
        <a:off x="127800" y="2056779"/>
        <a:ext cx="1800000" cy="720000"/>
      </dsp:txXfrm>
    </dsp:sp>
    <dsp:sp modelId="{60F4ABDF-4EBD-41C6-B571-7FF423BA960E}">
      <dsp:nvSpPr>
        <dsp:cNvPr id="0" name=""/>
        <dsp:cNvSpPr/>
      </dsp:nvSpPr>
      <dsp:spPr>
        <a:xfrm>
          <a:off x="2593800" y="616778"/>
          <a:ext cx="1098000" cy="1098000"/>
        </a:xfrm>
        <a:prstGeom prst="snip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61C05-FB0D-4D05-93A3-37BA63B827A5}">
      <dsp:nvSpPr>
        <dsp:cNvPr id="0" name=""/>
        <dsp:cNvSpPr/>
      </dsp:nvSpPr>
      <dsp:spPr>
        <a:xfrm>
          <a:off x="2827800" y="85077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4308C-3420-4E83-B879-6380BD49102E}">
      <dsp:nvSpPr>
        <dsp:cNvPr id="0" name=""/>
        <dsp:cNvSpPr/>
      </dsp:nvSpPr>
      <dsp:spPr>
        <a:xfrm>
          <a:off x="2242800" y="20567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 err="1"/>
            <a:t>Sumit</a:t>
          </a:r>
          <a:r>
            <a:rPr lang="en-US" sz="1300" kern="1200" dirty="0"/>
            <a:t> Verma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Medium.com</a:t>
          </a:r>
        </a:p>
      </dsp:txBody>
      <dsp:txXfrm>
        <a:off x="2242800" y="2056779"/>
        <a:ext cx="1800000" cy="720000"/>
      </dsp:txXfrm>
    </dsp:sp>
    <dsp:sp modelId="{14A2532A-CD67-4938-9205-4CB40EC0AF03}">
      <dsp:nvSpPr>
        <dsp:cNvPr id="0" name=""/>
        <dsp:cNvSpPr/>
      </dsp:nvSpPr>
      <dsp:spPr>
        <a:xfrm>
          <a:off x="4708800" y="616778"/>
          <a:ext cx="1098000" cy="1098000"/>
        </a:xfrm>
        <a:prstGeom prst="snip2DiagRect">
          <a:avLst/>
        </a:prstGeom>
        <a:solidFill>
          <a:srgbClr val="C00000"/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E7961-3F98-4EBF-B67F-EB5204100B4C}">
      <dsp:nvSpPr>
        <dsp:cNvPr id="0" name=""/>
        <dsp:cNvSpPr/>
      </dsp:nvSpPr>
      <dsp:spPr>
        <a:xfrm>
          <a:off x="4942800" y="85077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EB23E-8F37-43DD-B7FC-9A4B4F19A43F}">
      <dsp:nvSpPr>
        <dsp:cNvPr id="0" name=""/>
        <dsp:cNvSpPr/>
      </dsp:nvSpPr>
      <dsp:spPr>
        <a:xfrm>
          <a:off x="4357800" y="20567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Red Teaming Experiments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Ired.team</a:t>
          </a:r>
        </a:p>
      </dsp:txBody>
      <dsp:txXfrm>
        <a:off x="4357800" y="2056779"/>
        <a:ext cx="1800000" cy="720000"/>
      </dsp:txXfrm>
    </dsp:sp>
    <dsp:sp modelId="{6F11724B-46CC-4AC7-8114-21877BD29171}">
      <dsp:nvSpPr>
        <dsp:cNvPr id="0" name=""/>
        <dsp:cNvSpPr/>
      </dsp:nvSpPr>
      <dsp:spPr>
        <a:xfrm>
          <a:off x="6823800" y="616778"/>
          <a:ext cx="1098000" cy="1098000"/>
        </a:xfrm>
        <a:prstGeom prst="snip2DiagRect">
          <a:avLst/>
        </a:prstGeom>
        <a:solidFill>
          <a:schemeClr val="tx1"/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5F9E6-757D-444C-A3C0-63E18F22E756}">
      <dsp:nvSpPr>
        <dsp:cNvPr id="0" name=""/>
        <dsp:cNvSpPr/>
      </dsp:nvSpPr>
      <dsp:spPr>
        <a:xfrm>
          <a:off x="7057800" y="85077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C0A49-1142-4F02-B215-5B58A9760EB4}">
      <dsp:nvSpPr>
        <dsp:cNvPr id="0" name=""/>
        <dsp:cNvSpPr/>
      </dsp:nvSpPr>
      <dsp:spPr>
        <a:xfrm>
          <a:off x="6472800" y="20567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Unnamed Security Partner*</a:t>
          </a:r>
        </a:p>
      </dsp:txBody>
      <dsp:txXfrm>
        <a:off x="6472800" y="2056779"/>
        <a:ext cx="1800000" cy="720000"/>
      </dsp:txXfrm>
    </dsp:sp>
    <dsp:sp modelId="{F0EA9B1E-D43E-43DC-A10F-FFEB6BA47996}">
      <dsp:nvSpPr>
        <dsp:cNvPr id="0" name=""/>
        <dsp:cNvSpPr/>
      </dsp:nvSpPr>
      <dsp:spPr>
        <a:xfrm>
          <a:off x="8938800" y="616778"/>
          <a:ext cx="1098000" cy="1098000"/>
        </a:xfrm>
        <a:prstGeom prst="snip2Diag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9EBA2-96D8-41DC-87BF-E5662C544CB3}">
      <dsp:nvSpPr>
        <dsp:cNvPr id="0" name=""/>
        <dsp:cNvSpPr/>
      </dsp:nvSpPr>
      <dsp:spPr>
        <a:xfrm>
          <a:off x="9172800" y="85077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C8930-9B7E-4EAF-ADD7-5FBDC86CE118}">
      <dsp:nvSpPr>
        <dsp:cNvPr id="0" name=""/>
        <dsp:cNvSpPr/>
      </dsp:nvSpPr>
      <dsp:spPr>
        <a:xfrm>
          <a:off x="8587800" y="20567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Unnamed System Admin Partner*</a:t>
          </a:r>
        </a:p>
      </dsp:txBody>
      <dsp:txXfrm>
        <a:off x="8587800" y="2056779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43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5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0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4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8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en highway road">
            <a:extLst>
              <a:ext uri="{FF2B5EF4-FFF2-40B4-BE49-F238E27FC236}">
                <a16:creationId xmlns:a16="http://schemas.microsoft.com/office/drawing/2014/main" id="{252CF921-C301-54C5-FE93-98D48BABA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33" b="649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1E0F2-094A-1F2E-99E0-3054DCF45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dirty="0"/>
              <a:t>Unquoted Service Path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A3341-C15D-F121-B76E-3A20A0FB9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/>
              <a:t>Matthew Wold</a:t>
            </a:r>
          </a:p>
        </p:txBody>
      </p:sp>
    </p:spTree>
    <p:extLst>
      <p:ext uri="{BB962C8B-B14F-4D97-AF65-F5344CB8AC3E}">
        <p14:creationId xmlns:p14="http://schemas.microsoft.com/office/powerpoint/2010/main" val="1161199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CF676-359E-A468-5187-47150338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Discover Unquoted Service Path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C2CB979F-0159-16DD-7E90-AA8FF08BD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514898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69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EBE0-978B-755B-73C3-2F17149E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Remediate Unquoted Service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A257D-CE8E-259A-0690-372E7A67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administrator account open Registry Editor as admin.</a:t>
            </a:r>
          </a:p>
          <a:p>
            <a:r>
              <a:rPr lang="en-US" dirty="0"/>
              <a:t>Locate the unquoted service path registry entry.</a:t>
            </a:r>
          </a:p>
          <a:p>
            <a:r>
              <a:rPr lang="en-US" dirty="0"/>
              <a:t>Edit the service path by wrapping it in quotes.</a:t>
            </a:r>
          </a:p>
          <a:p>
            <a:endParaRPr lang="en-US" dirty="0"/>
          </a:p>
          <a:p>
            <a:r>
              <a:rPr lang="en-US" dirty="0"/>
              <a:t>If this is commercial software, you should reach out to the vendor to update and secure their software. Update the application as soon as possible.</a:t>
            </a:r>
          </a:p>
        </p:txBody>
      </p:sp>
    </p:spTree>
    <p:extLst>
      <p:ext uri="{BB962C8B-B14F-4D97-AF65-F5344CB8AC3E}">
        <p14:creationId xmlns:p14="http://schemas.microsoft.com/office/powerpoint/2010/main" val="360585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AFC68-88F6-73C5-2F30-7E67161A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3A27-F38C-3B7E-E171-EF659775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Unquoted Service Path Vulnerability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B8AF8-C844-1028-BDE4-065058F5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Escalate Privileges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5C7275-EE84-3E51-5B6F-906BB3342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77840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18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0B0FD-4714-ACBB-B87C-444E044C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Tools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6288F1-F068-833F-1502-C26FE66F6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82650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50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olltes Papier, braunes Notizbuch und ein schwarzer Notizblock auf einem Holztisch aus der Vogelperspektive">
            <a:extLst>
              <a:ext uri="{FF2B5EF4-FFF2-40B4-BE49-F238E27FC236}">
                <a16:creationId xmlns:a16="http://schemas.microsoft.com/office/drawing/2014/main" id="{5D1B39AC-D1F4-1676-0808-E5A4E152B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3" b="869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60D00-A4A0-4D9B-6095-75E7F1C4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Congratulations!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9CDAE-BA3D-7A25-8629-4880EC2C6E7D}"/>
              </a:ext>
            </a:extLst>
          </p:cNvPr>
          <p:cNvSpPr txBox="1"/>
          <p:nvPr/>
        </p:nvSpPr>
        <p:spPr>
          <a:xfrm>
            <a:off x="2261423" y="5479528"/>
            <a:ext cx="512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You’re a system administrator now</a:t>
            </a:r>
          </a:p>
        </p:txBody>
      </p:sp>
    </p:spTree>
    <p:extLst>
      <p:ext uri="{BB962C8B-B14F-4D97-AF65-F5344CB8AC3E}">
        <p14:creationId xmlns:p14="http://schemas.microsoft.com/office/powerpoint/2010/main" val="165245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2F16-D57F-A493-D8F1-28468D48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Palo Alto Cortex XDR Unquoted Service Path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AB96B-BF96-F576-50C4-7E2C03EB7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Discovered with Rapid7 </a:t>
            </a:r>
            <a:r>
              <a:rPr lang="en-US" dirty="0" err="1"/>
              <a:t>InsightVM</a:t>
            </a:r>
            <a:endParaRPr lang="en-US" dirty="0"/>
          </a:p>
          <a:p>
            <a:r>
              <a:rPr lang="en-US" dirty="0"/>
              <a:t>Installed Cortex XDR (version 7.7.0) into a security lab machine and verified that it was installed with unquoted service path</a:t>
            </a:r>
          </a:p>
          <a:p>
            <a:r>
              <a:rPr lang="en-US" dirty="0"/>
              <a:t>C:\Program Files\Palo Alto Networks\Traps\cyserver.exe</a:t>
            </a:r>
          </a:p>
          <a:p>
            <a:r>
              <a:rPr lang="en-US" dirty="0"/>
              <a:t>Used Metasploit </a:t>
            </a:r>
            <a:r>
              <a:rPr lang="en-US" dirty="0" err="1"/>
              <a:t>MSFVenom</a:t>
            </a:r>
            <a:r>
              <a:rPr lang="en-US" dirty="0"/>
              <a:t> to create a payload to exploit called “Program.exe” in C:\</a:t>
            </a:r>
          </a:p>
          <a:p>
            <a:r>
              <a:rPr lang="en-US" dirty="0"/>
              <a:t>Used a blank text file called Program.exe in C:\ as well.</a:t>
            </a:r>
          </a:p>
        </p:txBody>
      </p:sp>
    </p:spTree>
    <p:extLst>
      <p:ext uri="{BB962C8B-B14F-4D97-AF65-F5344CB8AC3E}">
        <p14:creationId xmlns:p14="http://schemas.microsoft.com/office/powerpoint/2010/main" val="5285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B8AF8-C844-1028-BDE4-065058F5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Source Credits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5C7275-EE84-3E51-5B6F-906BB3342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027701"/>
              </p:ext>
            </p:extLst>
          </p:nvPr>
        </p:nvGraphicFramePr>
        <p:xfrm>
          <a:off x="838200" y="1926266"/>
          <a:ext cx="10515600" cy="339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738F7D-12D2-206E-80B3-9AD5A9FB4077}"/>
              </a:ext>
            </a:extLst>
          </p:cNvPr>
          <p:cNvSpPr txBox="1"/>
          <p:nvPr/>
        </p:nvSpPr>
        <p:spPr>
          <a:xfrm>
            <a:off x="9358747" y="6490841"/>
            <a:ext cx="2651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*Security partners unnamed at their request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4799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FF7ED-96E9-2C20-884C-A3385FF3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0580-D4DE-BFAC-1CFA-B8C4F758D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/>
              <a:t>Lets talk about Unquoted Service Paths!</a:t>
            </a:r>
          </a:p>
          <a:p>
            <a:r>
              <a:rPr lang="en-US" sz="2000"/>
              <a:t>Demonstration of an Unquoted Service Path vulnerability</a:t>
            </a:r>
          </a:p>
          <a:p>
            <a:r>
              <a:rPr lang="en-US" sz="2000"/>
              <a:t>How the Unquoted Service Path was discovered in Palo Alto Cortex XDR.</a:t>
            </a:r>
          </a:p>
        </p:txBody>
      </p:sp>
    </p:spTree>
    <p:extLst>
      <p:ext uri="{BB962C8B-B14F-4D97-AF65-F5344CB8AC3E}">
        <p14:creationId xmlns:p14="http://schemas.microsoft.com/office/powerpoint/2010/main" val="420926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FF7ED-96E9-2C20-884C-A3385FF3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/>
              <a:t>Deep Dive Unquoted Service Paths</a:t>
            </a:r>
            <a:endParaRPr lang="en-US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21EB442-D2E3-DAF0-277F-3B29F704A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154175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84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86A0-9E76-EF4F-5F87-946AC5E8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2F37-0B86-8484-9CDB-0603A1D1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20100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Windows services are long-running executable applications that run in the background. </a:t>
            </a:r>
          </a:p>
          <a:p>
            <a:r>
              <a:rPr lang="en-US" dirty="0"/>
              <a:t>Services can be configured to auto-start when the computer is powered on.</a:t>
            </a:r>
          </a:p>
          <a:p>
            <a:r>
              <a:rPr lang="en-US" dirty="0"/>
              <a:t>Services run with elevated permissions.</a:t>
            </a:r>
          </a:p>
        </p:txBody>
      </p:sp>
    </p:spTree>
    <p:extLst>
      <p:ext uri="{BB962C8B-B14F-4D97-AF65-F5344CB8AC3E}">
        <p14:creationId xmlns:p14="http://schemas.microsoft.com/office/powerpoint/2010/main" val="319025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2793-6A18-F004-A9E7-CD0BCADC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EDE1-E4A3-977A-D76D-0D0EBDA52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1926025"/>
          </a:xfrm>
        </p:spPr>
        <p:txBody>
          <a:bodyPr/>
          <a:lstStyle/>
          <a:p>
            <a:r>
              <a:rPr lang="en-US" dirty="0"/>
              <a:t>Service Paths can be found in the registry:</a:t>
            </a:r>
          </a:p>
          <a:p>
            <a:pPr lvl="1"/>
            <a:r>
              <a:rPr lang="en-US" dirty="0"/>
              <a:t>HKLM\System\ControlSet001\Services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Services only need to be quoted if there are spaces in the path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02AFE-8179-3CFE-08E2-603F1344A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4852217"/>
            <a:ext cx="5733333" cy="14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25D3E-DE92-5051-E79B-C96463FFF24E}"/>
              </a:ext>
            </a:extLst>
          </p:cNvPr>
          <p:cNvSpPr txBox="1"/>
          <p:nvPr/>
        </p:nvSpPr>
        <p:spPr>
          <a:xfrm>
            <a:off x="6848901" y="4954555"/>
            <a:ext cx="4434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the Print Spooler service without quotes because there are no spaces in the </a:t>
            </a:r>
            <a:r>
              <a:rPr lang="en-US" dirty="0" err="1"/>
              <a:t>ImagePath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F817-2289-9A62-A2FA-1BC5ECD9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Quoted Service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0751-8535-7562-A385-A5A071E07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634" y="2183364"/>
            <a:ext cx="1739599" cy="49844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Example: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37285-F5B8-8734-4D9C-CF0CC287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211" y="2183364"/>
            <a:ext cx="3816666" cy="4411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1D16E9-0F13-CB5D-5304-D25A2B9475A4}"/>
              </a:ext>
            </a:extLst>
          </p:cNvPr>
          <p:cNvSpPr txBox="1"/>
          <p:nvPr/>
        </p:nvSpPr>
        <p:spPr>
          <a:xfrm>
            <a:off x="7016619" y="2183364"/>
            <a:ext cx="4702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the quoted path Windows would be confused  as to what the system wanted to run.</a:t>
            </a:r>
          </a:p>
          <a:p>
            <a:endParaRPr lang="en-US" dirty="0"/>
          </a:p>
          <a:p>
            <a:r>
              <a:rPr lang="en-US" dirty="0"/>
              <a:t>Windows would try to run each of the folders as potential applications:</a:t>
            </a:r>
          </a:p>
          <a:p>
            <a:endParaRPr lang="en-US" dirty="0"/>
          </a:p>
          <a:p>
            <a:r>
              <a:rPr lang="en-US" dirty="0"/>
              <a:t>“C:\Program.exe”</a:t>
            </a:r>
          </a:p>
          <a:p>
            <a:endParaRPr lang="en-US" dirty="0"/>
          </a:p>
          <a:p>
            <a:r>
              <a:rPr lang="en-US" dirty="0"/>
              <a:t>“C:\Program Files\Windows.exe”</a:t>
            </a:r>
          </a:p>
          <a:p>
            <a:endParaRPr lang="en-US" dirty="0"/>
          </a:p>
          <a:p>
            <a:r>
              <a:rPr lang="en-US" dirty="0"/>
              <a:t>“C:\Program Files\Windows Media.exe”</a:t>
            </a:r>
          </a:p>
          <a:p>
            <a:endParaRPr lang="en-US" dirty="0"/>
          </a:p>
          <a:p>
            <a:r>
              <a:rPr lang="en-US" dirty="0"/>
              <a:t>“C:\Program Files\Windows Media Player\wmpnetwk.exe”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8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F817-2289-9A62-A2FA-1BC5ECD9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Unquoted Service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0751-8535-7562-A385-A5A071E0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915DC-1802-ACC2-AA19-AA0774257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2975988"/>
            <a:ext cx="5691345" cy="3557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52DD44-BE61-1842-93AC-FFBA818AF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12" y="3119340"/>
            <a:ext cx="4990476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F817-2289-9A62-A2FA-1BC5ECD9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Unquoted Service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0751-8535-7562-A385-A5A071E0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Windows environments when a service is started the system attempts to find the location of the executable in order to successfully launch the service.</a:t>
            </a:r>
          </a:p>
          <a:p>
            <a:r>
              <a:rPr lang="en-US" dirty="0"/>
              <a:t>If the path to the executable doesn’t contain spaces or is enclosed in quotes then the system will know where to find it.</a:t>
            </a:r>
          </a:p>
          <a:p>
            <a:r>
              <a:rPr lang="en-US" dirty="0"/>
              <a:t>If the path to the application binary contains spaces and is unquoted, Windows will try to locate and execute it inside every folder path until it reaches the executable.</a:t>
            </a:r>
          </a:p>
        </p:txBody>
      </p:sp>
    </p:spTree>
    <p:extLst>
      <p:ext uri="{BB962C8B-B14F-4D97-AF65-F5344CB8AC3E}">
        <p14:creationId xmlns:p14="http://schemas.microsoft.com/office/powerpoint/2010/main" val="5097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6F817-2289-9A62-A2FA-1BC5ECD9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Dangers of Unquoted Services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B05EB7-5B7B-BBBB-7856-A02EF3647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851937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0663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_2SEEDS">
      <a:dk1>
        <a:srgbClr val="000000"/>
      </a:dk1>
      <a:lt1>
        <a:srgbClr val="FFFFFF"/>
      </a:lt1>
      <a:dk2>
        <a:srgbClr val="3A2441"/>
      </a:dk2>
      <a:lt2>
        <a:srgbClr val="E8E4E2"/>
      </a:lt2>
      <a:accent1>
        <a:srgbClr val="7FA1BA"/>
      </a:accent1>
      <a:accent2>
        <a:srgbClr val="80A9A9"/>
      </a:accent2>
      <a:accent3>
        <a:srgbClr val="969EC6"/>
      </a:accent3>
      <a:accent4>
        <a:srgbClr val="BA8B7F"/>
      </a:accent4>
      <a:accent5>
        <a:srgbClr val="B49E7B"/>
      </a:accent5>
      <a:accent6>
        <a:srgbClr val="A2A470"/>
      </a:accent6>
      <a:hlink>
        <a:srgbClr val="A37859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6db552-9269-43da-a165-6e2240cbc79f" xsi:nil="true"/>
    <lcf76f155ced4ddcb4097134ff3c332f xmlns="51d078c2-8169-456f-beb4-1303b4a2472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967486FEA4B8458884E387DF3B22D7" ma:contentTypeVersion="12" ma:contentTypeDescription="Create a new document." ma:contentTypeScope="" ma:versionID="d4755ca4533c4a3319d3e98d35cd1354">
  <xsd:schema xmlns:xsd="http://www.w3.org/2001/XMLSchema" xmlns:xs="http://www.w3.org/2001/XMLSchema" xmlns:p="http://schemas.microsoft.com/office/2006/metadata/properties" xmlns:ns2="51d078c2-8169-456f-beb4-1303b4a2472c" xmlns:ns3="566db552-9269-43da-a165-6e2240cbc79f" targetNamespace="http://schemas.microsoft.com/office/2006/metadata/properties" ma:root="true" ma:fieldsID="ce41eab7fbf0f9273476f391479bd711" ns2:_="" ns3:_="">
    <xsd:import namespace="51d078c2-8169-456f-beb4-1303b4a2472c"/>
    <xsd:import namespace="566db552-9269-43da-a165-6e2240cbc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8c2-8169-456f-beb4-1303b4a24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d49168-d36c-4877-933a-de30aea9e6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db552-9269-43da-a165-6e2240cbc7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d7ec8f4-d258-47a8-89ec-b17214673f84}" ma:internalName="TaxCatchAll" ma:showField="CatchAllData" ma:web="566db552-9269-43da-a165-6e2240cbc7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83990-1DE4-4EB8-B810-662D59342990}">
  <ds:schemaRefs>
    <ds:schemaRef ds:uri="http://schemas.microsoft.com/office/2006/metadata/properties"/>
    <ds:schemaRef ds:uri="http://schemas.microsoft.com/office/infopath/2007/PartnerControls"/>
    <ds:schemaRef ds:uri="566db552-9269-43da-a165-6e2240cbc79f"/>
    <ds:schemaRef ds:uri="51d078c2-8169-456f-beb4-1303b4a2472c"/>
  </ds:schemaRefs>
</ds:datastoreItem>
</file>

<file path=customXml/itemProps2.xml><?xml version="1.0" encoding="utf-8"?>
<ds:datastoreItem xmlns:ds="http://schemas.openxmlformats.org/officeDocument/2006/customXml" ds:itemID="{78F7AB5E-352C-456B-97E9-6D30CFF023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7FF1E-598D-4F19-99C3-04D7CC9BB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78c2-8169-456f-beb4-1303b4a2472c"/>
    <ds:schemaRef ds:uri="566db552-9269-43da-a165-6e2240cbc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572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AccentBoxVTI</vt:lpstr>
      <vt:lpstr>Unquoted Service Path</vt:lpstr>
      <vt:lpstr>Agenda</vt:lpstr>
      <vt:lpstr>Deep Dive Unquoted Service Paths</vt:lpstr>
      <vt:lpstr>Services</vt:lpstr>
      <vt:lpstr>Service Paths</vt:lpstr>
      <vt:lpstr>Quoted Service Paths</vt:lpstr>
      <vt:lpstr>Unquoted Service Path</vt:lpstr>
      <vt:lpstr>Unquoted Service Path</vt:lpstr>
      <vt:lpstr>Dangers of Unquoted Services</vt:lpstr>
      <vt:lpstr>Discover Unquoted Service Path</vt:lpstr>
      <vt:lpstr>Remediate Unquoted Service Paths</vt:lpstr>
      <vt:lpstr>Demonstration</vt:lpstr>
      <vt:lpstr>Escalate Privileges</vt:lpstr>
      <vt:lpstr>Tools</vt:lpstr>
      <vt:lpstr>Congratulations!</vt:lpstr>
      <vt:lpstr>Palo Alto Cortex XDR Unquoted Service Path Vulnerability</vt:lpstr>
      <vt:lpstr>Source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Unquoted Service Path</dc:title>
  <dc:creator>Wold, Matthew D</dc:creator>
  <cp:lastModifiedBy>Wold, Matthew D</cp:lastModifiedBy>
  <cp:revision>21</cp:revision>
  <dcterms:created xsi:type="dcterms:W3CDTF">2022-06-03T13:14:02Z</dcterms:created>
  <dcterms:modified xsi:type="dcterms:W3CDTF">2023-03-06T14:52:49Z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0x01010032967486FEA4B8458884E387DF3B22D7</vt:lpwstr>
  </property>
</Properties>
</file>